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9" r:id="rId3"/>
  </p:sldMasterIdLst>
  <p:notesMasterIdLst>
    <p:notesMasterId r:id="rId28"/>
  </p:notesMasterIdLst>
  <p:sldIdLst>
    <p:sldId id="262" r:id="rId4"/>
    <p:sldId id="263" r:id="rId5"/>
    <p:sldId id="292" r:id="rId6"/>
    <p:sldId id="264" r:id="rId7"/>
    <p:sldId id="283" r:id="rId8"/>
    <p:sldId id="284" r:id="rId9"/>
    <p:sldId id="285" r:id="rId10"/>
    <p:sldId id="286" r:id="rId11"/>
    <p:sldId id="287" r:id="rId12"/>
    <p:sldId id="266" r:id="rId13"/>
    <p:sldId id="267" r:id="rId14"/>
    <p:sldId id="269" r:id="rId15"/>
    <p:sldId id="270" r:id="rId16"/>
    <p:sldId id="271" r:id="rId17"/>
    <p:sldId id="275" r:id="rId18"/>
    <p:sldId id="277" r:id="rId19"/>
    <p:sldId id="278" r:id="rId20"/>
    <p:sldId id="279" r:id="rId21"/>
    <p:sldId id="280" r:id="rId22"/>
    <p:sldId id="276" r:id="rId23"/>
    <p:sldId id="274" r:id="rId24"/>
    <p:sldId id="273" r:id="rId25"/>
    <p:sldId id="289" r:id="rId26"/>
    <p:sldId id="272" r:id="rId27"/>
  </p:sldIdLst>
  <p:sldSz cx="9144000" cy="6858000" type="screen4x3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66A9"/>
    <a:srgbClr val="C5A350"/>
    <a:srgbClr val="FAFA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26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787CA2-9B1D-4391-B36F-09148EFA4A74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90212-14F3-4F9D-B45A-2001EF92C6E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003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1229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A0BC764-02CA-470C-AB9A-AC8E8F0C6387}" type="slidenum">
              <a:rPr lang="it-IT" altLang="it-IT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</a:t>
            </a:fld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73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1434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AD6D681-9D39-4B75-93F7-E4730678218A}" type="slidenum">
              <a:rPr lang="it-IT" altLang="it-IT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</a:t>
            </a:fld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381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ieren 9">
            <a:extLst>
              <a:ext uri="{FF2B5EF4-FFF2-40B4-BE49-F238E27FC236}">
                <a16:creationId xmlns="" xmlns:a16="http://schemas.microsoft.com/office/drawing/2014/main" id="{7EEE308A-61E8-4E43-9C77-430D92A05AD5}"/>
              </a:ext>
            </a:extLst>
          </p:cNvPr>
          <p:cNvGrpSpPr/>
          <p:nvPr userDrawn="1"/>
        </p:nvGrpSpPr>
        <p:grpSpPr>
          <a:xfrm>
            <a:off x="-2382" y="2"/>
            <a:ext cx="9148763" cy="6854825"/>
            <a:chOff x="-669925" y="193676"/>
            <a:chExt cx="9148763" cy="6854825"/>
          </a:xfrm>
          <a:solidFill>
            <a:srgbClr val="FAFAFB"/>
          </a:solidFill>
        </p:grpSpPr>
        <p:sp>
          <p:nvSpPr>
            <p:cNvPr id="11" name="Rectangle 5">
              <a:extLst>
                <a:ext uri="{FF2B5EF4-FFF2-40B4-BE49-F238E27FC236}">
                  <a16:creationId xmlns="" xmlns:a16="http://schemas.microsoft.com/office/drawing/2014/main" id="{9E680F92-E472-4C37-AB8F-DA0B8F8B4E4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669925" y="3778251"/>
              <a:ext cx="2157413" cy="9128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12" name="Rectangle 6">
              <a:extLst>
                <a:ext uri="{FF2B5EF4-FFF2-40B4-BE49-F238E27FC236}">
                  <a16:creationId xmlns="" xmlns:a16="http://schemas.microsoft.com/office/drawing/2014/main" id="{BD487CC2-77B2-4F89-A3F4-FE7BC784056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55625" y="1952626"/>
              <a:ext cx="949325" cy="9128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13" name="Rectangle 7">
              <a:extLst>
                <a:ext uri="{FF2B5EF4-FFF2-40B4-BE49-F238E27FC236}">
                  <a16:creationId xmlns="" xmlns:a16="http://schemas.microsoft.com/office/drawing/2014/main" id="{D304C637-9DA5-4B84-84F4-C573FC6298F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87488" y="4691064"/>
              <a:ext cx="1825625" cy="9128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14" name="Freeform 8">
              <a:extLst>
                <a:ext uri="{FF2B5EF4-FFF2-40B4-BE49-F238E27FC236}">
                  <a16:creationId xmlns="" xmlns:a16="http://schemas.microsoft.com/office/drawing/2014/main" id="{2E4DCC24-7281-40A9-A95F-20C6E7828A3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400300" y="193676"/>
              <a:ext cx="6078538" cy="6854825"/>
            </a:xfrm>
            <a:custGeom>
              <a:avLst/>
              <a:gdLst>
                <a:gd name="T0" fmla="*/ 16875 w 16875"/>
                <a:gd name="T1" fmla="*/ 19050 h 19050"/>
                <a:gd name="T2" fmla="*/ 8891 w 16875"/>
                <a:gd name="T3" fmla="*/ 19050 h 19050"/>
                <a:gd name="T4" fmla="*/ 5071 w 16875"/>
                <a:gd name="T5" fmla="*/ 9964 h 19050"/>
                <a:gd name="T6" fmla="*/ 5071 w 16875"/>
                <a:gd name="T7" fmla="*/ 9962 h 19050"/>
                <a:gd name="T8" fmla="*/ 0 w 16875"/>
                <a:gd name="T9" fmla="*/ 9962 h 19050"/>
                <a:gd name="T10" fmla="*/ 0 w 16875"/>
                <a:gd name="T11" fmla="*/ 7426 h 19050"/>
                <a:gd name="T12" fmla="*/ 5325 w 16875"/>
                <a:gd name="T13" fmla="*/ 7426 h 19050"/>
                <a:gd name="T14" fmla="*/ 5071 w 16875"/>
                <a:gd name="T15" fmla="*/ 9962 h 19050"/>
                <a:gd name="T16" fmla="*/ 7988 w 16875"/>
                <a:gd name="T17" fmla="*/ 9962 h 19050"/>
                <a:gd name="T18" fmla="*/ 7988 w 16875"/>
                <a:gd name="T19" fmla="*/ 7426 h 19050"/>
                <a:gd name="T20" fmla="*/ 5325 w 16875"/>
                <a:gd name="T21" fmla="*/ 7426 h 19050"/>
                <a:gd name="T22" fmla="*/ 9907 w 16875"/>
                <a:gd name="T23" fmla="*/ 0 h 19050"/>
                <a:gd name="T24" fmla="*/ 16875 w 16875"/>
                <a:gd name="T25" fmla="*/ 0 h 19050"/>
                <a:gd name="T26" fmla="*/ 16875 w 16875"/>
                <a:gd name="T27" fmla="*/ 2104 h 19050"/>
                <a:gd name="T28" fmla="*/ 11709 w 16875"/>
                <a:gd name="T29" fmla="*/ 4890 h 19050"/>
                <a:gd name="T30" fmla="*/ 7988 w 16875"/>
                <a:gd name="T31" fmla="*/ 4890 h 19050"/>
                <a:gd name="T32" fmla="*/ 7988 w 16875"/>
                <a:gd name="T33" fmla="*/ 7426 h 19050"/>
                <a:gd name="T34" fmla="*/ 10289 w 16875"/>
                <a:gd name="T35" fmla="*/ 7426 h 19050"/>
                <a:gd name="T36" fmla="*/ 9880 w 16875"/>
                <a:gd name="T37" fmla="*/ 9940 h 19050"/>
                <a:gd name="T38" fmla="*/ 10304 w 16875"/>
                <a:gd name="T39" fmla="*/ 12498 h 19050"/>
                <a:gd name="T40" fmla="*/ 7988 w 16875"/>
                <a:gd name="T41" fmla="*/ 12498 h 19050"/>
                <a:gd name="T42" fmla="*/ 7988 w 16875"/>
                <a:gd name="T43" fmla="*/ 15034 h 19050"/>
                <a:gd name="T44" fmla="*/ 11745 w 16875"/>
                <a:gd name="T45" fmla="*/ 15034 h 19050"/>
                <a:gd name="T46" fmla="*/ 10304 w 16875"/>
                <a:gd name="T47" fmla="*/ 12498 h 19050"/>
                <a:gd name="T48" fmla="*/ 16875 w 16875"/>
                <a:gd name="T49" fmla="*/ 12498 h 19050"/>
                <a:gd name="T50" fmla="*/ 16875 w 16875"/>
                <a:gd name="T51" fmla="*/ 15034 h 19050"/>
                <a:gd name="T52" fmla="*/ 11745 w 16875"/>
                <a:gd name="T53" fmla="*/ 15034 h 19050"/>
                <a:gd name="T54" fmla="*/ 16875 w 16875"/>
                <a:gd name="T55" fmla="*/ 17777 h 19050"/>
                <a:gd name="T56" fmla="*/ 16875 w 16875"/>
                <a:gd name="T57" fmla="*/ 19050 h 19050"/>
                <a:gd name="T58" fmla="*/ 16875 w 16875"/>
                <a:gd name="T59" fmla="*/ 9962 h 19050"/>
                <a:gd name="T60" fmla="*/ 16875 w 16875"/>
                <a:gd name="T61" fmla="*/ 9962 h 19050"/>
                <a:gd name="T62" fmla="*/ 15216 w 16875"/>
                <a:gd name="T63" fmla="*/ 9962 h 19050"/>
                <a:gd name="T64" fmla="*/ 15216 w 16875"/>
                <a:gd name="T65" fmla="*/ 7426 h 19050"/>
                <a:gd name="T66" fmla="*/ 10289 w 16875"/>
                <a:gd name="T67" fmla="*/ 7426 h 19050"/>
                <a:gd name="T68" fmla="*/ 11709 w 16875"/>
                <a:gd name="T69" fmla="*/ 4890 h 19050"/>
                <a:gd name="T70" fmla="*/ 15216 w 16875"/>
                <a:gd name="T71" fmla="*/ 4891 h 19050"/>
                <a:gd name="T72" fmla="*/ 15216 w 16875"/>
                <a:gd name="T73" fmla="*/ 7426 h 19050"/>
                <a:gd name="T74" fmla="*/ 16875 w 16875"/>
                <a:gd name="T75" fmla="*/ 7426 h 19050"/>
                <a:gd name="T76" fmla="*/ 16875 w 16875"/>
                <a:gd name="T77" fmla="*/ 9962 h 19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875" h="19050">
                  <a:moveTo>
                    <a:pt x="16875" y="19050"/>
                  </a:moveTo>
                  <a:lnTo>
                    <a:pt x="8891" y="19050"/>
                  </a:lnTo>
                  <a:cubicBezTo>
                    <a:pt x="6533" y="16744"/>
                    <a:pt x="5071" y="13523"/>
                    <a:pt x="5071" y="9964"/>
                  </a:cubicBezTo>
                  <a:lnTo>
                    <a:pt x="5071" y="9962"/>
                  </a:lnTo>
                  <a:lnTo>
                    <a:pt x="0" y="9962"/>
                  </a:lnTo>
                  <a:lnTo>
                    <a:pt x="0" y="7426"/>
                  </a:lnTo>
                  <a:lnTo>
                    <a:pt x="5325" y="7426"/>
                  </a:lnTo>
                  <a:cubicBezTo>
                    <a:pt x="5159" y="8246"/>
                    <a:pt x="5071" y="9094"/>
                    <a:pt x="5071" y="9962"/>
                  </a:cubicBezTo>
                  <a:lnTo>
                    <a:pt x="7988" y="9962"/>
                  </a:lnTo>
                  <a:lnTo>
                    <a:pt x="7988" y="7426"/>
                  </a:lnTo>
                  <a:lnTo>
                    <a:pt x="5325" y="7426"/>
                  </a:lnTo>
                  <a:cubicBezTo>
                    <a:pt x="5933" y="4433"/>
                    <a:pt x="7595" y="1823"/>
                    <a:pt x="9907" y="0"/>
                  </a:cubicBezTo>
                  <a:lnTo>
                    <a:pt x="16875" y="0"/>
                  </a:lnTo>
                  <a:lnTo>
                    <a:pt x="16875" y="2104"/>
                  </a:lnTo>
                  <a:cubicBezTo>
                    <a:pt x="14804" y="2337"/>
                    <a:pt x="12976" y="3372"/>
                    <a:pt x="11709" y="4890"/>
                  </a:cubicBezTo>
                  <a:lnTo>
                    <a:pt x="7988" y="4890"/>
                  </a:lnTo>
                  <a:lnTo>
                    <a:pt x="7988" y="7426"/>
                  </a:lnTo>
                  <a:lnTo>
                    <a:pt x="10289" y="7426"/>
                  </a:lnTo>
                  <a:cubicBezTo>
                    <a:pt x="10024" y="8216"/>
                    <a:pt x="9880" y="9061"/>
                    <a:pt x="9880" y="9940"/>
                  </a:cubicBezTo>
                  <a:cubicBezTo>
                    <a:pt x="9880" y="10836"/>
                    <a:pt x="10029" y="11696"/>
                    <a:pt x="10304" y="12498"/>
                  </a:cubicBezTo>
                  <a:lnTo>
                    <a:pt x="7988" y="12498"/>
                  </a:lnTo>
                  <a:lnTo>
                    <a:pt x="7988" y="15034"/>
                  </a:lnTo>
                  <a:lnTo>
                    <a:pt x="11745" y="15034"/>
                  </a:lnTo>
                  <a:cubicBezTo>
                    <a:pt x="11118" y="14294"/>
                    <a:pt x="10625" y="13436"/>
                    <a:pt x="10304" y="12498"/>
                  </a:cubicBezTo>
                  <a:lnTo>
                    <a:pt x="16875" y="12498"/>
                  </a:lnTo>
                  <a:lnTo>
                    <a:pt x="16875" y="15034"/>
                  </a:lnTo>
                  <a:lnTo>
                    <a:pt x="11745" y="15034"/>
                  </a:lnTo>
                  <a:cubicBezTo>
                    <a:pt x="13011" y="16529"/>
                    <a:pt x="14824" y="17546"/>
                    <a:pt x="16875" y="17777"/>
                  </a:cubicBezTo>
                  <a:lnTo>
                    <a:pt x="16875" y="19050"/>
                  </a:lnTo>
                  <a:close/>
                  <a:moveTo>
                    <a:pt x="16875" y="9962"/>
                  </a:moveTo>
                  <a:lnTo>
                    <a:pt x="16875" y="9962"/>
                  </a:lnTo>
                  <a:lnTo>
                    <a:pt x="15216" y="9962"/>
                  </a:lnTo>
                  <a:lnTo>
                    <a:pt x="15216" y="7426"/>
                  </a:lnTo>
                  <a:lnTo>
                    <a:pt x="10289" y="7426"/>
                  </a:lnTo>
                  <a:cubicBezTo>
                    <a:pt x="10604" y="6490"/>
                    <a:pt x="11089" y="5632"/>
                    <a:pt x="11709" y="4890"/>
                  </a:cubicBezTo>
                  <a:lnTo>
                    <a:pt x="15216" y="4891"/>
                  </a:lnTo>
                  <a:lnTo>
                    <a:pt x="15216" y="7426"/>
                  </a:lnTo>
                  <a:lnTo>
                    <a:pt x="16875" y="7426"/>
                  </a:lnTo>
                  <a:lnTo>
                    <a:pt x="16875" y="99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15" name="Freeform 9">
              <a:extLst>
                <a:ext uri="{FF2B5EF4-FFF2-40B4-BE49-F238E27FC236}">
                  <a16:creationId xmlns="" xmlns:a16="http://schemas.microsoft.com/office/drawing/2014/main" id="{2AE130A2-E2B6-43D1-A26D-ED95B77F90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3213" y="6621464"/>
              <a:ext cx="23813" cy="85725"/>
            </a:xfrm>
            <a:custGeom>
              <a:avLst/>
              <a:gdLst>
                <a:gd name="T0" fmla="*/ 0 w 69"/>
                <a:gd name="T1" fmla="*/ 27 h 237"/>
                <a:gd name="T2" fmla="*/ 16 w 69"/>
                <a:gd name="T3" fmla="*/ 0 h 237"/>
                <a:gd name="T4" fmla="*/ 69 w 69"/>
                <a:gd name="T5" fmla="*/ 0 h 237"/>
                <a:gd name="T6" fmla="*/ 69 w 69"/>
                <a:gd name="T7" fmla="*/ 237 h 237"/>
                <a:gd name="T8" fmla="*/ 41 w 69"/>
                <a:gd name="T9" fmla="*/ 237 h 237"/>
                <a:gd name="T10" fmla="*/ 41 w 69"/>
                <a:gd name="T11" fmla="*/ 27 h 237"/>
                <a:gd name="T12" fmla="*/ 0 w 69"/>
                <a:gd name="T13" fmla="*/ 2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" h="237">
                  <a:moveTo>
                    <a:pt x="0" y="27"/>
                  </a:moveTo>
                  <a:lnTo>
                    <a:pt x="16" y="0"/>
                  </a:lnTo>
                  <a:lnTo>
                    <a:pt x="69" y="0"/>
                  </a:lnTo>
                  <a:lnTo>
                    <a:pt x="69" y="237"/>
                  </a:lnTo>
                  <a:lnTo>
                    <a:pt x="41" y="237"/>
                  </a:lnTo>
                  <a:lnTo>
                    <a:pt x="41" y="27"/>
                  </a:lnTo>
                  <a:lnTo>
                    <a:pt x="0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</p:grpSp>
      <p:sp>
        <p:nvSpPr>
          <p:cNvPr id="7" name="Datumsplatzhalter 6">
            <a:extLst>
              <a:ext uri="{FF2B5EF4-FFF2-40B4-BE49-F238E27FC236}">
                <a16:creationId xmlns="" xmlns:a16="http://schemas.microsoft.com/office/drawing/2014/main" id="{C96EA216-761B-4A7E-B114-F40686DE3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8404-390B-4B1F-90BF-13918A0243C9}" type="datetime1">
              <a:rPr lang="de-CH" smtClean="0"/>
              <a:t>18.11.2022</a:t>
            </a:fld>
            <a:endParaRPr lang="en-GB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="" xmlns:a16="http://schemas.microsoft.com/office/drawing/2014/main" id="{FC79AFC3-40E1-47EB-A8B7-ACFE348CB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</a:t>
            </a:r>
            <a:endParaRPr lang="en-GB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="" xmlns:a16="http://schemas.microsoft.com/office/drawing/2014/main" id="{14FD7CA0-FDE2-4081-B1FA-E60487274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t>‹N›</a:t>
            </a:fld>
            <a:endParaRPr lang="en-GB" dirty="0"/>
          </a:p>
        </p:txBody>
      </p:sp>
      <p:pic>
        <p:nvPicPr>
          <p:cNvPr id="16" name="Grafik 15">
            <a:extLst>
              <a:ext uri="{FF2B5EF4-FFF2-40B4-BE49-F238E27FC236}">
                <a16:creationId xmlns="" xmlns:a16="http://schemas.microsoft.com/office/drawing/2014/main" id="{94A7297F-9616-4E43-BF8B-E95ABD5283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17" y="497042"/>
            <a:ext cx="3154261" cy="411061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="" xmlns:a16="http://schemas.microsoft.com/office/drawing/2014/main" id="{B2FCF0EC-8CE3-4E27-893F-31997D8181E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089" y="260837"/>
            <a:ext cx="1249960" cy="897622"/>
          </a:xfrm>
          <a:prstGeom prst="rect">
            <a:avLst/>
          </a:prstGeom>
        </p:spPr>
      </p:pic>
      <p:sp>
        <p:nvSpPr>
          <p:cNvPr id="20" name="Textplatzhalter 19">
            <a:extLst>
              <a:ext uri="{FF2B5EF4-FFF2-40B4-BE49-F238E27FC236}">
                <a16:creationId xmlns="" xmlns:a16="http://schemas.microsoft.com/office/drawing/2014/main" id="{86DC4857-9296-4953-9B7B-A329D73F6A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4214" y="3735807"/>
            <a:ext cx="7775575" cy="243004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3" name="Textplatzhalter 22">
            <a:extLst>
              <a:ext uri="{FF2B5EF4-FFF2-40B4-BE49-F238E27FC236}">
                <a16:creationId xmlns="" xmlns:a16="http://schemas.microsoft.com/office/drawing/2014/main" id="{C47465B6-24F5-4D06-BF83-5EBE74E668F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4214" y="1700213"/>
            <a:ext cx="7775575" cy="1765300"/>
          </a:xfrm>
        </p:spPr>
        <p:txBody>
          <a:bodyPr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5400"/>
            </a:lvl1pPr>
          </a:lstStyle>
          <a:p>
            <a:pPr lvl="0"/>
            <a:r>
              <a:rPr lang="en-GB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36249875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341" userDrawn="1">
          <p15:clr>
            <a:srgbClr val="FBAE40"/>
          </p15:clr>
        </p15:guide>
        <p15:guide id="2" orient="horz" pos="2183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olo e contenu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474" y="1086930"/>
            <a:ext cx="7637641" cy="655410"/>
          </a:xfrm>
        </p:spPr>
        <p:txBody>
          <a:bodyPr>
            <a:noAutofit/>
          </a:bodyPr>
          <a:lstStyle>
            <a:lvl1pPr>
              <a:defRPr kumimoji="0" lang="en-US" sz="2100" b="1" i="0" u="none" strike="noStrike" kern="1200" cap="none" spc="0" normalizeH="0" baseline="0" dirty="0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74" y="2101569"/>
            <a:ext cx="7629379" cy="4321266"/>
          </a:xfrm>
        </p:spPr>
        <p:txBody>
          <a:bodyPr/>
          <a:lstStyle>
            <a:lvl1pPr>
              <a:defRPr sz="1500" b="0">
                <a:solidFill>
                  <a:schemeClr val="tx1">
                    <a:lumMod val="50000"/>
                    <a:lumOff val="50000"/>
                  </a:schemeClr>
                </a:solidFill>
                <a:latin typeface="Encode Sans Condensed" pitchFamily="2" charset="77"/>
              </a:defRPr>
            </a:lvl1pPr>
            <a:lvl2pPr>
              <a:defRPr sz="1050" b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2pPr>
            <a:lvl3pPr>
              <a:defRPr sz="900" b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3pPr>
            <a:lvl4pPr>
              <a:defRPr sz="750" b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4pPr>
            <a:lvl5pPr>
              <a:defRPr sz="750" b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095841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pieren 16">
            <a:extLst>
              <a:ext uri="{FF2B5EF4-FFF2-40B4-BE49-F238E27FC236}">
                <a16:creationId xmlns="" xmlns:a16="http://schemas.microsoft.com/office/drawing/2014/main" id="{3A89C3A0-D575-40E5-B085-EF127253F1F4}"/>
              </a:ext>
            </a:extLst>
          </p:cNvPr>
          <p:cNvGrpSpPr/>
          <p:nvPr userDrawn="1"/>
        </p:nvGrpSpPr>
        <p:grpSpPr>
          <a:xfrm>
            <a:off x="-2382" y="2"/>
            <a:ext cx="9148763" cy="6854825"/>
            <a:chOff x="-669925" y="193676"/>
            <a:chExt cx="9148763" cy="6854825"/>
          </a:xfrm>
          <a:solidFill>
            <a:srgbClr val="4666A9"/>
          </a:solidFill>
        </p:grpSpPr>
        <p:sp>
          <p:nvSpPr>
            <p:cNvPr id="19" name="Rectangle 5">
              <a:extLst>
                <a:ext uri="{FF2B5EF4-FFF2-40B4-BE49-F238E27FC236}">
                  <a16:creationId xmlns="" xmlns:a16="http://schemas.microsoft.com/office/drawing/2014/main" id="{30B8B8CF-AB6F-4E92-9481-D00172B3049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669925" y="3778251"/>
              <a:ext cx="2157413" cy="9128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21" name="Rectangle 6">
              <a:extLst>
                <a:ext uri="{FF2B5EF4-FFF2-40B4-BE49-F238E27FC236}">
                  <a16:creationId xmlns="" xmlns:a16="http://schemas.microsoft.com/office/drawing/2014/main" id="{80290E69-2B88-4F9D-84C1-3DE37D77664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55625" y="1952626"/>
              <a:ext cx="949325" cy="9128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22" name="Rectangle 7">
              <a:extLst>
                <a:ext uri="{FF2B5EF4-FFF2-40B4-BE49-F238E27FC236}">
                  <a16:creationId xmlns="" xmlns:a16="http://schemas.microsoft.com/office/drawing/2014/main" id="{0A6F50CC-5E90-4056-B0B8-CFA227E4342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87488" y="4691064"/>
              <a:ext cx="1825625" cy="9128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24" name="Freeform 8">
              <a:extLst>
                <a:ext uri="{FF2B5EF4-FFF2-40B4-BE49-F238E27FC236}">
                  <a16:creationId xmlns="" xmlns:a16="http://schemas.microsoft.com/office/drawing/2014/main" id="{32D749A2-82A0-4811-9E2C-A8A9E0D3C18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400300" y="193676"/>
              <a:ext cx="6078538" cy="6854825"/>
            </a:xfrm>
            <a:custGeom>
              <a:avLst/>
              <a:gdLst>
                <a:gd name="T0" fmla="*/ 16875 w 16875"/>
                <a:gd name="T1" fmla="*/ 19050 h 19050"/>
                <a:gd name="T2" fmla="*/ 8891 w 16875"/>
                <a:gd name="T3" fmla="*/ 19050 h 19050"/>
                <a:gd name="T4" fmla="*/ 5071 w 16875"/>
                <a:gd name="T5" fmla="*/ 9964 h 19050"/>
                <a:gd name="T6" fmla="*/ 5071 w 16875"/>
                <a:gd name="T7" fmla="*/ 9962 h 19050"/>
                <a:gd name="T8" fmla="*/ 0 w 16875"/>
                <a:gd name="T9" fmla="*/ 9962 h 19050"/>
                <a:gd name="T10" fmla="*/ 0 w 16875"/>
                <a:gd name="T11" fmla="*/ 7426 h 19050"/>
                <a:gd name="T12" fmla="*/ 5325 w 16875"/>
                <a:gd name="T13" fmla="*/ 7426 h 19050"/>
                <a:gd name="T14" fmla="*/ 5071 w 16875"/>
                <a:gd name="T15" fmla="*/ 9962 h 19050"/>
                <a:gd name="T16" fmla="*/ 7988 w 16875"/>
                <a:gd name="T17" fmla="*/ 9962 h 19050"/>
                <a:gd name="T18" fmla="*/ 7988 w 16875"/>
                <a:gd name="T19" fmla="*/ 7426 h 19050"/>
                <a:gd name="T20" fmla="*/ 5325 w 16875"/>
                <a:gd name="T21" fmla="*/ 7426 h 19050"/>
                <a:gd name="T22" fmla="*/ 9907 w 16875"/>
                <a:gd name="T23" fmla="*/ 0 h 19050"/>
                <a:gd name="T24" fmla="*/ 16875 w 16875"/>
                <a:gd name="T25" fmla="*/ 0 h 19050"/>
                <a:gd name="T26" fmla="*/ 16875 w 16875"/>
                <a:gd name="T27" fmla="*/ 2104 h 19050"/>
                <a:gd name="T28" fmla="*/ 11709 w 16875"/>
                <a:gd name="T29" fmla="*/ 4890 h 19050"/>
                <a:gd name="T30" fmla="*/ 7988 w 16875"/>
                <a:gd name="T31" fmla="*/ 4890 h 19050"/>
                <a:gd name="T32" fmla="*/ 7988 w 16875"/>
                <a:gd name="T33" fmla="*/ 7426 h 19050"/>
                <a:gd name="T34" fmla="*/ 10289 w 16875"/>
                <a:gd name="T35" fmla="*/ 7426 h 19050"/>
                <a:gd name="T36" fmla="*/ 9880 w 16875"/>
                <a:gd name="T37" fmla="*/ 9940 h 19050"/>
                <a:gd name="T38" fmla="*/ 10304 w 16875"/>
                <a:gd name="T39" fmla="*/ 12498 h 19050"/>
                <a:gd name="T40" fmla="*/ 7988 w 16875"/>
                <a:gd name="T41" fmla="*/ 12498 h 19050"/>
                <a:gd name="T42" fmla="*/ 7988 w 16875"/>
                <a:gd name="T43" fmla="*/ 15034 h 19050"/>
                <a:gd name="T44" fmla="*/ 11745 w 16875"/>
                <a:gd name="T45" fmla="*/ 15034 h 19050"/>
                <a:gd name="T46" fmla="*/ 10304 w 16875"/>
                <a:gd name="T47" fmla="*/ 12498 h 19050"/>
                <a:gd name="T48" fmla="*/ 16875 w 16875"/>
                <a:gd name="T49" fmla="*/ 12498 h 19050"/>
                <a:gd name="T50" fmla="*/ 16875 w 16875"/>
                <a:gd name="T51" fmla="*/ 15034 h 19050"/>
                <a:gd name="T52" fmla="*/ 11745 w 16875"/>
                <a:gd name="T53" fmla="*/ 15034 h 19050"/>
                <a:gd name="T54" fmla="*/ 16875 w 16875"/>
                <a:gd name="T55" fmla="*/ 17777 h 19050"/>
                <a:gd name="T56" fmla="*/ 16875 w 16875"/>
                <a:gd name="T57" fmla="*/ 19050 h 19050"/>
                <a:gd name="T58" fmla="*/ 16875 w 16875"/>
                <a:gd name="T59" fmla="*/ 9962 h 19050"/>
                <a:gd name="T60" fmla="*/ 16875 w 16875"/>
                <a:gd name="T61" fmla="*/ 9962 h 19050"/>
                <a:gd name="T62" fmla="*/ 15216 w 16875"/>
                <a:gd name="T63" fmla="*/ 9962 h 19050"/>
                <a:gd name="T64" fmla="*/ 15216 w 16875"/>
                <a:gd name="T65" fmla="*/ 7426 h 19050"/>
                <a:gd name="T66" fmla="*/ 10289 w 16875"/>
                <a:gd name="T67" fmla="*/ 7426 h 19050"/>
                <a:gd name="T68" fmla="*/ 11709 w 16875"/>
                <a:gd name="T69" fmla="*/ 4890 h 19050"/>
                <a:gd name="T70" fmla="*/ 15216 w 16875"/>
                <a:gd name="T71" fmla="*/ 4891 h 19050"/>
                <a:gd name="T72" fmla="*/ 15216 w 16875"/>
                <a:gd name="T73" fmla="*/ 7426 h 19050"/>
                <a:gd name="T74" fmla="*/ 16875 w 16875"/>
                <a:gd name="T75" fmla="*/ 7426 h 19050"/>
                <a:gd name="T76" fmla="*/ 16875 w 16875"/>
                <a:gd name="T77" fmla="*/ 9962 h 19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875" h="19050">
                  <a:moveTo>
                    <a:pt x="16875" y="19050"/>
                  </a:moveTo>
                  <a:lnTo>
                    <a:pt x="8891" y="19050"/>
                  </a:lnTo>
                  <a:cubicBezTo>
                    <a:pt x="6533" y="16744"/>
                    <a:pt x="5071" y="13523"/>
                    <a:pt x="5071" y="9964"/>
                  </a:cubicBezTo>
                  <a:lnTo>
                    <a:pt x="5071" y="9962"/>
                  </a:lnTo>
                  <a:lnTo>
                    <a:pt x="0" y="9962"/>
                  </a:lnTo>
                  <a:lnTo>
                    <a:pt x="0" y="7426"/>
                  </a:lnTo>
                  <a:lnTo>
                    <a:pt x="5325" y="7426"/>
                  </a:lnTo>
                  <a:cubicBezTo>
                    <a:pt x="5159" y="8246"/>
                    <a:pt x="5071" y="9094"/>
                    <a:pt x="5071" y="9962"/>
                  </a:cubicBezTo>
                  <a:lnTo>
                    <a:pt x="7988" y="9962"/>
                  </a:lnTo>
                  <a:lnTo>
                    <a:pt x="7988" y="7426"/>
                  </a:lnTo>
                  <a:lnTo>
                    <a:pt x="5325" y="7426"/>
                  </a:lnTo>
                  <a:cubicBezTo>
                    <a:pt x="5933" y="4433"/>
                    <a:pt x="7595" y="1823"/>
                    <a:pt x="9907" y="0"/>
                  </a:cubicBezTo>
                  <a:lnTo>
                    <a:pt x="16875" y="0"/>
                  </a:lnTo>
                  <a:lnTo>
                    <a:pt x="16875" y="2104"/>
                  </a:lnTo>
                  <a:cubicBezTo>
                    <a:pt x="14804" y="2337"/>
                    <a:pt x="12976" y="3372"/>
                    <a:pt x="11709" y="4890"/>
                  </a:cubicBezTo>
                  <a:lnTo>
                    <a:pt x="7988" y="4890"/>
                  </a:lnTo>
                  <a:lnTo>
                    <a:pt x="7988" y="7426"/>
                  </a:lnTo>
                  <a:lnTo>
                    <a:pt x="10289" y="7426"/>
                  </a:lnTo>
                  <a:cubicBezTo>
                    <a:pt x="10024" y="8216"/>
                    <a:pt x="9880" y="9061"/>
                    <a:pt x="9880" y="9940"/>
                  </a:cubicBezTo>
                  <a:cubicBezTo>
                    <a:pt x="9880" y="10836"/>
                    <a:pt x="10029" y="11696"/>
                    <a:pt x="10304" y="12498"/>
                  </a:cubicBezTo>
                  <a:lnTo>
                    <a:pt x="7988" y="12498"/>
                  </a:lnTo>
                  <a:lnTo>
                    <a:pt x="7988" y="15034"/>
                  </a:lnTo>
                  <a:lnTo>
                    <a:pt x="11745" y="15034"/>
                  </a:lnTo>
                  <a:cubicBezTo>
                    <a:pt x="11118" y="14294"/>
                    <a:pt x="10625" y="13436"/>
                    <a:pt x="10304" y="12498"/>
                  </a:cubicBezTo>
                  <a:lnTo>
                    <a:pt x="16875" y="12498"/>
                  </a:lnTo>
                  <a:lnTo>
                    <a:pt x="16875" y="15034"/>
                  </a:lnTo>
                  <a:lnTo>
                    <a:pt x="11745" y="15034"/>
                  </a:lnTo>
                  <a:cubicBezTo>
                    <a:pt x="13011" y="16529"/>
                    <a:pt x="14824" y="17546"/>
                    <a:pt x="16875" y="17777"/>
                  </a:cubicBezTo>
                  <a:lnTo>
                    <a:pt x="16875" y="19050"/>
                  </a:lnTo>
                  <a:close/>
                  <a:moveTo>
                    <a:pt x="16875" y="9962"/>
                  </a:moveTo>
                  <a:lnTo>
                    <a:pt x="16875" y="9962"/>
                  </a:lnTo>
                  <a:lnTo>
                    <a:pt x="15216" y="9962"/>
                  </a:lnTo>
                  <a:lnTo>
                    <a:pt x="15216" y="7426"/>
                  </a:lnTo>
                  <a:lnTo>
                    <a:pt x="10289" y="7426"/>
                  </a:lnTo>
                  <a:cubicBezTo>
                    <a:pt x="10604" y="6490"/>
                    <a:pt x="11089" y="5632"/>
                    <a:pt x="11709" y="4890"/>
                  </a:cubicBezTo>
                  <a:lnTo>
                    <a:pt x="15216" y="4891"/>
                  </a:lnTo>
                  <a:lnTo>
                    <a:pt x="15216" y="7426"/>
                  </a:lnTo>
                  <a:lnTo>
                    <a:pt x="16875" y="7426"/>
                  </a:lnTo>
                  <a:lnTo>
                    <a:pt x="16875" y="99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25" name="Freeform 9">
              <a:extLst>
                <a:ext uri="{FF2B5EF4-FFF2-40B4-BE49-F238E27FC236}">
                  <a16:creationId xmlns="" xmlns:a16="http://schemas.microsoft.com/office/drawing/2014/main" id="{EB6EA753-3212-4653-A3CF-23BDF82F85B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3213" y="6621464"/>
              <a:ext cx="23813" cy="85725"/>
            </a:xfrm>
            <a:custGeom>
              <a:avLst/>
              <a:gdLst>
                <a:gd name="T0" fmla="*/ 0 w 69"/>
                <a:gd name="T1" fmla="*/ 27 h 237"/>
                <a:gd name="T2" fmla="*/ 16 w 69"/>
                <a:gd name="T3" fmla="*/ 0 h 237"/>
                <a:gd name="T4" fmla="*/ 69 w 69"/>
                <a:gd name="T5" fmla="*/ 0 h 237"/>
                <a:gd name="T6" fmla="*/ 69 w 69"/>
                <a:gd name="T7" fmla="*/ 237 h 237"/>
                <a:gd name="T8" fmla="*/ 41 w 69"/>
                <a:gd name="T9" fmla="*/ 237 h 237"/>
                <a:gd name="T10" fmla="*/ 41 w 69"/>
                <a:gd name="T11" fmla="*/ 27 h 237"/>
                <a:gd name="T12" fmla="*/ 0 w 69"/>
                <a:gd name="T13" fmla="*/ 2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" h="237">
                  <a:moveTo>
                    <a:pt x="0" y="27"/>
                  </a:moveTo>
                  <a:lnTo>
                    <a:pt x="16" y="0"/>
                  </a:lnTo>
                  <a:lnTo>
                    <a:pt x="69" y="0"/>
                  </a:lnTo>
                  <a:lnTo>
                    <a:pt x="69" y="237"/>
                  </a:lnTo>
                  <a:lnTo>
                    <a:pt x="41" y="237"/>
                  </a:lnTo>
                  <a:lnTo>
                    <a:pt x="41" y="27"/>
                  </a:lnTo>
                  <a:lnTo>
                    <a:pt x="0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</p:grpSp>
      <p:sp>
        <p:nvSpPr>
          <p:cNvPr id="7" name="Datumsplatzhalter 6">
            <a:extLst>
              <a:ext uri="{FF2B5EF4-FFF2-40B4-BE49-F238E27FC236}">
                <a16:creationId xmlns="" xmlns:a16="http://schemas.microsoft.com/office/drawing/2014/main" id="{C96EA216-761B-4A7E-B114-F40686DE3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98BE-3E03-49EB-B34D-E6AC4CF15F01}" type="datetime1">
              <a:rPr lang="de-CH" smtClean="0"/>
              <a:t>18.11.2022</a:t>
            </a:fld>
            <a:endParaRPr lang="en-GB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="" xmlns:a16="http://schemas.microsoft.com/office/drawing/2014/main" id="{FC79AFC3-40E1-47EB-A8B7-ACFE348CB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</a:t>
            </a:r>
            <a:endParaRPr lang="en-GB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="" xmlns:a16="http://schemas.microsoft.com/office/drawing/2014/main" id="{14FD7CA0-FDE2-4081-B1FA-E60487274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t>‹N›</a:t>
            </a:fld>
            <a:endParaRPr lang="en-GB" dirty="0"/>
          </a:p>
        </p:txBody>
      </p:sp>
      <p:sp>
        <p:nvSpPr>
          <p:cNvPr id="20" name="Textplatzhalter 19">
            <a:extLst>
              <a:ext uri="{FF2B5EF4-FFF2-40B4-BE49-F238E27FC236}">
                <a16:creationId xmlns="" xmlns:a16="http://schemas.microsoft.com/office/drawing/2014/main" id="{86DC4857-9296-4953-9B7B-A329D73F6A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4214" y="3735807"/>
            <a:ext cx="7775575" cy="243004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Mastertextformat bearbeiten</a:t>
            </a:r>
          </a:p>
          <a:p>
            <a:pPr lvl="1"/>
            <a:r>
              <a:rPr lang="en-GB"/>
              <a:t>Zweite Ebene</a:t>
            </a:r>
          </a:p>
          <a:p>
            <a:pPr lvl="2"/>
            <a:r>
              <a:rPr lang="en-GB"/>
              <a:t>Dritte Ebene</a:t>
            </a:r>
          </a:p>
          <a:p>
            <a:pPr lvl="3"/>
            <a:r>
              <a:rPr lang="en-GB"/>
              <a:t>Vierte Ebene</a:t>
            </a:r>
          </a:p>
          <a:p>
            <a:pPr lvl="4"/>
            <a:r>
              <a:rPr lang="en-GB"/>
              <a:t>Fünfte Ebene</a:t>
            </a:r>
            <a:endParaRPr lang="en-GB" dirty="0"/>
          </a:p>
        </p:txBody>
      </p:sp>
      <p:sp>
        <p:nvSpPr>
          <p:cNvPr id="23" name="Textplatzhalter 22">
            <a:extLst>
              <a:ext uri="{FF2B5EF4-FFF2-40B4-BE49-F238E27FC236}">
                <a16:creationId xmlns="" xmlns:a16="http://schemas.microsoft.com/office/drawing/2014/main" id="{C47465B6-24F5-4D06-BF83-5EBE74E668F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4214" y="1700213"/>
            <a:ext cx="7775575" cy="1765300"/>
          </a:xfrm>
        </p:spPr>
        <p:txBody>
          <a:bodyPr anchor="b" anchorCtr="0">
            <a:normAutofit/>
          </a:bodyPr>
          <a:lstStyle>
            <a:lvl1pPr marL="0" indent="0">
              <a:lnSpc>
                <a:spcPct val="100000"/>
              </a:lnSpc>
              <a:buNone/>
              <a:defRPr sz="5400"/>
            </a:lvl1pPr>
          </a:lstStyle>
          <a:p>
            <a:pPr lvl="0"/>
            <a:r>
              <a:rPr lang="en-GB" dirty="0"/>
              <a:t>Title</a:t>
            </a:r>
          </a:p>
        </p:txBody>
      </p:sp>
      <p:pic>
        <p:nvPicPr>
          <p:cNvPr id="27" name="Grafik 26">
            <a:extLst>
              <a:ext uri="{FF2B5EF4-FFF2-40B4-BE49-F238E27FC236}">
                <a16:creationId xmlns="" xmlns:a16="http://schemas.microsoft.com/office/drawing/2014/main" id="{4712F5AE-DFE0-4242-8059-182EED0E62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089" y="260837"/>
            <a:ext cx="1249960" cy="897622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="" xmlns:a16="http://schemas.microsoft.com/office/drawing/2014/main" id="{FEA8691E-1DAD-412A-85B7-113D692EDBB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17" y="504119"/>
            <a:ext cx="3154261" cy="411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70692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341" userDrawn="1">
          <p15:clr>
            <a:srgbClr val="FBAE40"/>
          </p15:clr>
        </p15:guide>
        <p15:guide id="2" orient="horz" pos="2183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err="1"/>
              <a:t>Mastertextformat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Ebene</a:t>
            </a:r>
          </a:p>
          <a:p>
            <a:pPr lvl="2"/>
            <a:r>
              <a:rPr lang="en-GB" dirty="0" err="1"/>
              <a:t>Dritte</a:t>
            </a:r>
            <a:r>
              <a:rPr lang="en-GB" dirty="0"/>
              <a:t> Ebene</a:t>
            </a:r>
          </a:p>
          <a:p>
            <a:pPr lvl="3"/>
            <a:r>
              <a:rPr lang="en-GB" dirty="0" err="1"/>
              <a:t>Vierte</a:t>
            </a:r>
            <a:r>
              <a:rPr lang="en-GB" dirty="0"/>
              <a:t> Ebene</a:t>
            </a:r>
          </a:p>
          <a:p>
            <a:pPr lvl="4"/>
            <a:r>
              <a:rPr lang="en-GB" dirty="0" err="1"/>
              <a:t>Fünfte</a:t>
            </a:r>
            <a:r>
              <a:rPr lang="en-GB" dirty="0"/>
              <a:t>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4857FD85-AC0B-4D14-821D-FE9B94825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5D9C8-4215-4692-9306-315326D0C783}" type="datetime1">
              <a:rPr lang="de-CH" smtClean="0"/>
              <a:t>18.11.2022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32010953-3546-4290-BA6D-D7F662A3F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</a:t>
            </a:r>
            <a:endParaRPr lang="en-GB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AB592DEC-4CF7-48F6-B4FE-D0061E31B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t>‹N›</a:t>
            </a:fld>
            <a:endParaRPr lang="en-GB" dirty="0"/>
          </a:p>
        </p:txBody>
      </p:sp>
      <p:sp>
        <p:nvSpPr>
          <p:cNvPr id="9" name="Textplatzhalter 8">
            <a:extLst>
              <a:ext uri="{FF2B5EF4-FFF2-40B4-BE49-F238E27FC236}">
                <a16:creationId xmlns="" xmlns:a16="http://schemas.microsoft.com/office/drawing/2014/main" id="{D84867B4-243B-49F0-8BFE-A2861216FD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4214" y="908050"/>
            <a:ext cx="6840537" cy="7921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5400"/>
            </a:lvl1pPr>
          </a:lstStyle>
          <a:p>
            <a:pPr lvl="0"/>
            <a:r>
              <a:rPr lang="en-GB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2361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4" y="2133603"/>
            <a:ext cx="3779837" cy="4032249"/>
          </a:xfrm>
        </p:spPr>
        <p:txBody>
          <a:bodyPr/>
          <a:lstStyle/>
          <a:p>
            <a:pPr lvl="0"/>
            <a:r>
              <a:rPr lang="en-GB" dirty="0" err="1"/>
              <a:t>Mastertextformat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Ebene</a:t>
            </a:r>
          </a:p>
          <a:p>
            <a:pPr lvl="2"/>
            <a:r>
              <a:rPr lang="en-GB" dirty="0" err="1"/>
              <a:t>Dritte</a:t>
            </a:r>
            <a:r>
              <a:rPr lang="en-GB" dirty="0"/>
              <a:t> Ebene</a:t>
            </a:r>
          </a:p>
          <a:p>
            <a:pPr lvl="3"/>
            <a:r>
              <a:rPr lang="en-GB" dirty="0" err="1"/>
              <a:t>Vierte</a:t>
            </a:r>
            <a:r>
              <a:rPr lang="en-GB" dirty="0"/>
              <a:t> Ebene</a:t>
            </a:r>
          </a:p>
          <a:p>
            <a:pPr lvl="4"/>
            <a:r>
              <a:rPr lang="en-GB" dirty="0" err="1"/>
              <a:t>Fünfte</a:t>
            </a:r>
            <a:r>
              <a:rPr lang="en-GB" dirty="0"/>
              <a:t>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4857FD85-AC0B-4D14-821D-FE9B94825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8AD9-CF88-4661-AD19-1BA51041A16A}" type="datetime1">
              <a:rPr lang="de-CH" smtClean="0"/>
              <a:t>18.11.2022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32010953-3546-4290-BA6D-D7F662A3F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</a:t>
            </a:r>
            <a:endParaRPr lang="en-GB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AB592DEC-4CF7-48F6-B4FE-D0061E31B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t>‹N›</a:t>
            </a:fld>
            <a:endParaRPr lang="en-GB" dirty="0"/>
          </a:p>
        </p:txBody>
      </p:sp>
      <p:sp>
        <p:nvSpPr>
          <p:cNvPr id="7" name="Inhaltsplatzhalter 2">
            <a:extLst>
              <a:ext uri="{FF2B5EF4-FFF2-40B4-BE49-F238E27FC236}">
                <a16:creationId xmlns="" xmlns:a16="http://schemas.microsoft.com/office/drawing/2014/main" id="{37043EAD-4259-42C0-8E2E-B26286AD321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79953" y="2133602"/>
            <a:ext cx="3779837" cy="4032249"/>
          </a:xfrm>
        </p:spPr>
        <p:txBody>
          <a:bodyPr/>
          <a:lstStyle/>
          <a:p>
            <a:pPr lvl="0"/>
            <a:r>
              <a:rPr lang="en-GB" dirty="0" err="1"/>
              <a:t>Mastertextformat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Ebene</a:t>
            </a:r>
          </a:p>
          <a:p>
            <a:pPr lvl="2"/>
            <a:r>
              <a:rPr lang="en-GB" dirty="0" err="1"/>
              <a:t>Dritte</a:t>
            </a:r>
            <a:r>
              <a:rPr lang="en-GB" dirty="0"/>
              <a:t> Ebene</a:t>
            </a:r>
          </a:p>
          <a:p>
            <a:pPr lvl="3"/>
            <a:r>
              <a:rPr lang="en-GB" dirty="0" err="1"/>
              <a:t>Vierte</a:t>
            </a:r>
            <a:r>
              <a:rPr lang="en-GB" dirty="0"/>
              <a:t> Ebene</a:t>
            </a:r>
          </a:p>
          <a:p>
            <a:pPr lvl="4"/>
            <a:r>
              <a:rPr lang="en-GB" dirty="0" err="1"/>
              <a:t>Fünfte</a:t>
            </a:r>
            <a:r>
              <a:rPr lang="en-GB" dirty="0"/>
              <a:t> Ebene</a:t>
            </a:r>
          </a:p>
        </p:txBody>
      </p:sp>
      <p:sp>
        <p:nvSpPr>
          <p:cNvPr id="8" name="Textplatzhalter 8">
            <a:extLst>
              <a:ext uri="{FF2B5EF4-FFF2-40B4-BE49-F238E27FC236}">
                <a16:creationId xmlns="" xmlns:a16="http://schemas.microsoft.com/office/drawing/2014/main" id="{312C9C2C-8C11-457F-9901-5309A0325D3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4214" y="908050"/>
            <a:ext cx="6840537" cy="7921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5400"/>
            </a:lvl1pPr>
          </a:lstStyle>
          <a:p>
            <a:pPr lvl="0"/>
            <a:r>
              <a:rPr lang="en-GB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098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4" y="2133603"/>
            <a:ext cx="3779837" cy="4032249"/>
          </a:xfrm>
        </p:spPr>
        <p:txBody>
          <a:bodyPr/>
          <a:lstStyle/>
          <a:p>
            <a:pPr lvl="0"/>
            <a:r>
              <a:rPr lang="en-GB" dirty="0" err="1"/>
              <a:t>Mastertextformat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Ebene</a:t>
            </a:r>
          </a:p>
          <a:p>
            <a:pPr lvl="2"/>
            <a:r>
              <a:rPr lang="en-GB" dirty="0" err="1"/>
              <a:t>Dritte</a:t>
            </a:r>
            <a:r>
              <a:rPr lang="en-GB" dirty="0"/>
              <a:t> Ebene</a:t>
            </a:r>
          </a:p>
          <a:p>
            <a:pPr lvl="3"/>
            <a:r>
              <a:rPr lang="en-GB" dirty="0" err="1"/>
              <a:t>Vierte</a:t>
            </a:r>
            <a:r>
              <a:rPr lang="en-GB" dirty="0"/>
              <a:t> Ebene</a:t>
            </a:r>
          </a:p>
          <a:p>
            <a:pPr lvl="4"/>
            <a:r>
              <a:rPr lang="en-GB" dirty="0" err="1"/>
              <a:t>Fünfte</a:t>
            </a:r>
            <a:r>
              <a:rPr lang="en-GB" dirty="0"/>
              <a:t>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4857FD85-AC0B-4D14-821D-FE9B94825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4BBAA-E0E3-475C-9A66-BAEC7A29F2BB}" type="datetime1">
              <a:rPr lang="de-CH" smtClean="0"/>
              <a:t>18.11.2022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32010953-3546-4290-BA6D-D7F662A3F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</a:t>
            </a:r>
            <a:endParaRPr lang="en-GB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AB592DEC-4CF7-48F6-B4FE-D0061E31B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t>‹N›</a:t>
            </a:fld>
            <a:endParaRPr lang="en-GB" dirty="0"/>
          </a:p>
        </p:txBody>
      </p:sp>
      <p:sp>
        <p:nvSpPr>
          <p:cNvPr id="9" name="Bildplatzhalter 8">
            <a:extLst>
              <a:ext uri="{FF2B5EF4-FFF2-40B4-BE49-F238E27FC236}">
                <a16:creationId xmlns="" xmlns:a16="http://schemas.microsoft.com/office/drawing/2014/main" id="{53B062CD-C46A-4957-8279-D7B862F4DB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79950" y="2133600"/>
            <a:ext cx="3779838" cy="403225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1" name="Textplatzhalter 8">
            <a:extLst>
              <a:ext uri="{FF2B5EF4-FFF2-40B4-BE49-F238E27FC236}">
                <a16:creationId xmlns="" xmlns:a16="http://schemas.microsoft.com/office/drawing/2014/main" id="{3ED62A8F-EB23-47A8-8297-BBEB645559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4214" y="908050"/>
            <a:ext cx="6840537" cy="7921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5400"/>
            </a:lvl1pPr>
          </a:lstStyle>
          <a:p>
            <a:pPr lvl="0"/>
            <a:r>
              <a:rPr lang="en-GB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095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9953" y="2133603"/>
            <a:ext cx="3779837" cy="4032249"/>
          </a:xfrm>
        </p:spPr>
        <p:txBody>
          <a:bodyPr/>
          <a:lstStyle/>
          <a:p>
            <a:pPr lvl="0"/>
            <a:r>
              <a:rPr lang="en-GB" dirty="0" err="1"/>
              <a:t>Mastertextformat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Ebene</a:t>
            </a:r>
          </a:p>
          <a:p>
            <a:pPr lvl="2"/>
            <a:r>
              <a:rPr lang="en-GB" dirty="0" err="1"/>
              <a:t>Dritte</a:t>
            </a:r>
            <a:r>
              <a:rPr lang="en-GB" dirty="0"/>
              <a:t> Ebene</a:t>
            </a:r>
          </a:p>
          <a:p>
            <a:pPr lvl="3"/>
            <a:r>
              <a:rPr lang="en-GB" dirty="0" err="1"/>
              <a:t>Vierte</a:t>
            </a:r>
            <a:r>
              <a:rPr lang="en-GB" dirty="0"/>
              <a:t> Ebene</a:t>
            </a:r>
          </a:p>
          <a:p>
            <a:pPr lvl="4"/>
            <a:r>
              <a:rPr lang="en-GB" dirty="0" err="1"/>
              <a:t>Fünfte</a:t>
            </a:r>
            <a:r>
              <a:rPr lang="en-GB" dirty="0"/>
              <a:t>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4857FD85-AC0B-4D14-821D-FE9B94825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B7143-DD68-42C4-A25A-F73B724C8B65}" type="datetime1">
              <a:rPr lang="de-CH" smtClean="0"/>
              <a:t>18.11.2022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32010953-3546-4290-BA6D-D7F662A3F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</a:t>
            </a:r>
            <a:endParaRPr lang="en-GB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AB592DEC-4CF7-48F6-B4FE-D0061E31B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t>‹N›</a:t>
            </a:fld>
            <a:endParaRPr lang="en-GB" dirty="0"/>
          </a:p>
        </p:txBody>
      </p:sp>
      <p:sp>
        <p:nvSpPr>
          <p:cNvPr id="9" name="Bildplatzhalter 8">
            <a:extLst>
              <a:ext uri="{FF2B5EF4-FFF2-40B4-BE49-F238E27FC236}">
                <a16:creationId xmlns="" xmlns:a16="http://schemas.microsoft.com/office/drawing/2014/main" id="{53B062CD-C46A-4957-8279-D7B862F4DB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4212" y="2133600"/>
            <a:ext cx="3779838" cy="403225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8" name="Textplatzhalter 8">
            <a:extLst>
              <a:ext uri="{FF2B5EF4-FFF2-40B4-BE49-F238E27FC236}">
                <a16:creationId xmlns="" xmlns:a16="http://schemas.microsoft.com/office/drawing/2014/main" id="{9970E213-F6A3-49E8-BFCA-CA15899B6F2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4214" y="908050"/>
            <a:ext cx="6840537" cy="7921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5400"/>
            </a:lvl1pPr>
          </a:lstStyle>
          <a:p>
            <a:pPr lvl="0"/>
            <a:r>
              <a:rPr lang="en-GB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2093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>
            <a:extLst>
              <a:ext uri="{FF2B5EF4-FFF2-40B4-BE49-F238E27FC236}">
                <a16:creationId xmlns="" xmlns:a16="http://schemas.microsoft.com/office/drawing/2014/main" id="{2CF66EB9-A461-4BE9-A12B-60ABA80C6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F0CD8-DAB8-4730-8CAD-100094C0C63F}" type="datetime1">
              <a:rPr lang="de-CH" smtClean="0"/>
              <a:t>18.11.2022</a:t>
            </a:fld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="" xmlns:a16="http://schemas.microsoft.com/office/drawing/2014/main" id="{5D0BA506-B2AF-4860-87C2-5838B2D52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</a:t>
            </a:r>
            <a:endParaRPr lang="en-GB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="" xmlns:a16="http://schemas.microsoft.com/office/drawing/2014/main" id="{3600938A-377D-46DC-9CEE-22805093B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t>‹N›</a:t>
            </a:fld>
            <a:endParaRPr lang="en-GB" dirty="0"/>
          </a:p>
        </p:txBody>
      </p:sp>
      <p:sp>
        <p:nvSpPr>
          <p:cNvPr id="9" name="Textplatzhalter 8">
            <a:extLst>
              <a:ext uri="{FF2B5EF4-FFF2-40B4-BE49-F238E27FC236}">
                <a16:creationId xmlns="" xmlns:a16="http://schemas.microsoft.com/office/drawing/2014/main" id="{E50F4349-28C3-440D-8401-37A1A193886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4214" y="908050"/>
            <a:ext cx="6840537" cy="7921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5400"/>
            </a:lvl1pPr>
          </a:lstStyle>
          <a:p>
            <a:pPr lvl="0"/>
            <a:r>
              <a:rPr lang="en-GB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00187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ECF68D89-E961-4DB4-93B2-E48325FC0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07FC-AF00-484B-ABDE-CC0F285261A6}" type="datetime1">
              <a:rPr lang="de-CH" smtClean="0"/>
              <a:t>18.11.2022</a:t>
            </a:fld>
            <a:endParaRPr lang="en-GB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A4C023A7-5F25-4081-ADAE-1A8357113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</a:t>
            </a:r>
            <a:endParaRPr lang="en-GB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9ADA23FD-9046-4D68-8042-6EAA9D043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8451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ECF68D89-E961-4DB4-93B2-E48325FC0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7DDE-A765-47D9-A9AB-65CE4FEFA5E6}" type="datetime1">
              <a:rPr lang="de-CH" smtClean="0"/>
              <a:t>18.11.2022</a:t>
            </a:fld>
            <a:endParaRPr lang="en-GB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A4C023A7-5F25-4081-ADAE-1A8357113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</a:t>
            </a:r>
            <a:endParaRPr lang="en-GB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9ADA23FD-9046-4D68-8042-6EAA9D043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t>‹N›</a:t>
            </a:fld>
            <a:endParaRPr lang="en-GB" dirty="0"/>
          </a:p>
        </p:txBody>
      </p:sp>
      <p:sp>
        <p:nvSpPr>
          <p:cNvPr id="8" name="Textplatzhalter 8">
            <a:extLst>
              <a:ext uri="{FF2B5EF4-FFF2-40B4-BE49-F238E27FC236}">
                <a16:creationId xmlns="" xmlns:a16="http://schemas.microsoft.com/office/drawing/2014/main" id="{7F1B930A-33C9-4A6D-978F-528E7E1BCD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4214" y="2133601"/>
            <a:ext cx="7775575" cy="1547813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91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Title</a:t>
            </a:r>
            <a:endParaRPr lang="en-GB" dirty="0"/>
          </a:p>
        </p:txBody>
      </p:sp>
      <p:sp>
        <p:nvSpPr>
          <p:cNvPr id="9" name="Textplatzhalter 8">
            <a:extLst>
              <a:ext uri="{FF2B5EF4-FFF2-40B4-BE49-F238E27FC236}">
                <a16:creationId xmlns="" xmlns:a16="http://schemas.microsoft.com/office/drawing/2014/main" id="{64754AE1-796A-487A-8833-D49102C8CB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4213" y="3500440"/>
            <a:ext cx="7775575" cy="1728787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60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GB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80692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319" userDrawn="1">
          <p15:clr>
            <a:srgbClr val="FBAE40"/>
          </p15:clr>
        </p15:guide>
        <p15:guide id="2" orient="horz" pos="2205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pieren 14">
            <a:extLst>
              <a:ext uri="{FF2B5EF4-FFF2-40B4-BE49-F238E27FC236}">
                <a16:creationId xmlns="" xmlns:a16="http://schemas.microsoft.com/office/drawing/2014/main" id="{C1A06D04-ADEC-4AAC-8F26-9C3936351618}"/>
              </a:ext>
            </a:extLst>
          </p:cNvPr>
          <p:cNvGrpSpPr/>
          <p:nvPr userDrawn="1"/>
        </p:nvGrpSpPr>
        <p:grpSpPr>
          <a:xfrm>
            <a:off x="-2382" y="2"/>
            <a:ext cx="9148763" cy="6854825"/>
            <a:chOff x="-669925" y="193676"/>
            <a:chExt cx="9148763" cy="6854825"/>
          </a:xfrm>
          <a:solidFill>
            <a:srgbClr val="C5A350"/>
          </a:solidFill>
        </p:grpSpPr>
        <p:sp>
          <p:nvSpPr>
            <p:cNvPr id="16" name="Rectangle 5">
              <a:extLst>
                <a:ext uri="{FF2B5EF4-FFF2-40B4-BE49-F238E27FC236}">
                  <a16:creationId xmlns="" xmlns:a16="http://schemas.microsoft.com/office/drawing/2014/main" id="{5FBB9123-5F28-4831-9135-22C4495C2BA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669925" y="3778251"/>
              <a:ext cx="2157413" cy="9128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18" name="Rectangle 6">
              <a:extLst>
                <a:ext uri="{FF2B5EF4-FFF2-40B4-BE49-F238E27FC236}">
                  <a16:creationId xmlns="" xmlns:a16="http://schemas.microsoft.com/office/drawing/2014/main" id="{39969D58-E86A-448F-863F-3045B623330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55625" y="1952626"/>
              <a:ext cx="949325" cy="9128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26" name="Rectangle 7">
              <a:extLst>
                <a:ext uri="{FF2B5EF4-FFF2-40B4-BE49-F238E27FC236}">
                  <a16:creationId xmlns="" xmlns:a16="http://schemas.microsoft.com/office/drawing/2014/main" id="{77214C44-15DD-45E3-89E6-CD122C8F769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87488" y="4691064"/>
              <a:ext cx="1825625" cy="9128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29" name="Freeform 8">
              <a:extLst>
                <a:ext uri="{FF2B5EF4-FFF2-40B4-BE49-F238E27FC236}">
                  <a16:creationId xmlns="" xmlns:a16="http://schemas.microsoft.com/office/drawing/2014/main" id="{95EDAE8F-3C65-4886-8CC1-1D03D09C437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400300" y="193676"/>
              <a:ext cx="6078538" cy="6854825"/>
            </a:xfrm>
            <a:custGeom>
              <a:avLst/>
              <a:gdLst>
                <a:gd name="T0" fmla="*/ 16875 w 16875"/>
                <a:gd name="T1" fmla="*/ 19050 h 19050"/>
                <a:gd name="T2" fmla="*/ 8891 w 16875"/>
                <a:gd name="T3" fmla="*/ 19050 h 19050"/>
                <a:gd name="T4" fmla="*/ 5071 w 16875"/>
                <a:gd name="T5" fmla="*/ 9964 h 19050"/>
                <a:gd name="T6" fmla="*/ 5071 w 16875"/>
                <a:gd name="T7" fmla="*/ 9962 h 19050"/>
                <a:gd name="T8" fmla="*/ 0 w 16875"/>
                <a:gd name="T9" fmla="*/ 9962 h 19050"/>
                <a:gd name="T10" fmla="*/ 0 w 16875"/>
                <a:gd name="T11" fmla="*/ 7426 h 19050"/>
                <a:gd name="T12" fmla="*/ 5325 w 16875"/>
                <a:gd name="T13" fmla="*/ 7426 h 19050"/>
                <a:gd name="T14" fmla="*/ 5071 w 16875"/>
                <a:gd name="T15" fmla="*/ 9962 h 19050"/>
                <a:gd name="T16" fmla="*/ 7988 w 16875"/>
                <a:gd name="T17" fmla="*/ 9962 h 19050"/>
                <a:gd name="T18" fmla="*/ 7988 w 16875"/>
                <a:gd name="T19" fmla="*/ 7426 h 19050"/>
                <a:gd name="T20" fmla="*/ 5325 w 16875"/>
                <a:gd name="T21" fmla="*/ 7426 h 19050"/>
                <a:gd name="T22" fmla="*/ 9907 w 16875"/>
                <a:gd name="T23" fmla="*/ 0 h 19050"/>
                <a:gd name="T24" fmla="*/ 16875 w 16875"/>
                <a:gd name="T25" fmla="*/ 0 h 19050"/>
                <a:gd name="T26" fmla="*/ 16875 w 16875"/>
                <a:gd name="T27" fmla="*/ 2104 h 19050"/>
                <a:gd name="T28" fmla="*/ 11709 w 16875"/>
                <a:gd name="T29" fmla="*/ 4890 h 19050"/>
                <a:gd name="T30" fmla="*/ 7988 w 16875"/>
                <a:gd name="T31" fmla="*/ 4890 h 19050"/>
                <a:gd name="T32" fmla="*/ 7988 w 16875"/>
                <a:gd name="T33" fmla="*/ 7426 h 19050"/>
                <a:gd name="T34" fmla="*/ 10289 w 16875"/>
                <a:gd name="T35" fmla="*/ 7426 h 19050"/>
                <a:gd name="T36" fmla="*/ 9880 w 16875"/>
                <a:gd name="T37" fmla="*/ 9940 h 19050"/>
                <a:gd name="T38" fmla="*/ 10304 w 16875"/>
                <a:gd name="T39" fmla="*/ 12498 h 19050"/>
                <a:gd name="T40" fmla="*/ 7988 w 16875"/>
                <a:gd name="T41" fmla="*/ 12498 h 19050"/>
                <a:gd name="T42" fmla="*/ 7988 w 16875"/>
                <a:gd name="T43" fmla="*/ 15034 h 19050"/>
                <a:gd name="T44" fmla="*/ 11745 w 16875"/>
                <a:gd name="T45" fmla="*/ 15034 h 19050"/>
                <a:gd name="T46" fmla="*/ 10304 w 16875"/>
                <a:gd name="T47" fmla="*/ 12498 h 19050"/>
                <a:gd name="T48" fmla="*/ 16875 w 16875"/>
                <a:gd name="T49" fmla="*/ 12498 h 19050"/>
                <a:gd name="T50" fmla="*/ 16875 w 16875"/>
                <a:gd name="T51" fmla="*/ 15034 h 19050"/>
                <a:gd name="T52" fmla="*/ 11745 w 16875"/>
                <a:gd name="T53" fmla="*/ 15034 h 19050"/>
                <a:gd name="T54" fmla="*/ 16875 w 16875"/>
                <a:gd name="T55" fmla="*/ 17777 h 19050"/>
                <a:gd name="T56" fmla="*/ 16875 w 16875"/>
                <a:gd name="T57" fmla="*/ 19050 h 19050"/>
                <a:gd name="T58" fmla="*/ 16875 w 16875"/>
                <a:gd name="T59" fmla="*/ 9962 h 19050"/>
                <a:gd name="T60" fmla="*/ 16875 w 16875"/>
                <a:gd name="T61" fmla="*/ 9962 h 19050"/>
                <a:gd name="T62" fmla="*/ 15216 w 16875"/>
                <a:gd name="T63" fmla="*/ 9962 h 19050"/>
                <a:gd name="T64" fmla="*/ 15216 w 16875"/>
                <a:gd name="T65" fmla="*/ 7426 h 19050"/>
                <a:gd name="T66" fmla="*/ 10289 w 16875"/>
                <a:gd name="T67" fmla="*/ 7426 h 19050"/>
                <a:gd name="T68" fmla="*/ 11709 w 16875"/>
                <a:gd name="T69" fmla="*/ 4890 h 19050"/>
                <a:gd name="T70" fmla="*/ 15216 w 16875"/>
                <a:gd name="T71" fmla="*/ 4891 h 19050"/>
                <a:gd name="T72" fmla="*/ 15216 w 16875"/>
                <a:gd name="T73" fmla="*/ 7426 h 19050"/>
                <a:gd name="T74" fmla="*/ 16875 w 16875"/>
                <a:gd name="T75" fmla="*/ 7426 h 19050"/>
                <a:gd name="T76" fmla="*/ 16875 w 16875"/>
                <a:gd name="T77" fmla="*/ 9962 h 19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875" h="19050">
                  <a:moveTo>
                    <a:pt x="16875" y="19050"/>
                  </a:moveTo>
                  <a:lnTo>
                    <a:pt x="8891" y="19050"/>
                  </a:lnTo>
                  <a:cubicBezTo>
                    <a:pt x="6533" y="16744"/>
                    <a:pt x="5071" y="13523"/>
                    <a:pt x="5071" y="9964"/>
                  </a:cubicBezTo>
                  <a:lnTo>
                    <a:pt x="5071" y="9962"/>
                  </a:lnTo>
                  <a:lnTo>
                    <a:pt x="0" y="9962"/>
                  </a:lnTo>
                  <a:lnTo>
                    <a:pt x="0" y="7426"/>
                  </a:lnTo>
                  <a:lnTo>
                    <a:pt x="5325" y="7426"/>
                  </a:lnTo>
                  <a:cubicBezTo>
                    <a:pt x="5159" y="8246"/>
                    <a:pt x="5071" y="9094"/>
                    <a:pt x="5071" y="9962"/>
                  </a:cubicBezTo>
                  <a:lnTo>
                    <a:pt x="7988" y="9962"/>
                  </a:lnTo>
                  <a:lnTo>
                    <a:pt x="7988" y="7426"/>
                  </a:lnTo>
                  <a:lnTo>
                    <a:pt x="5325" y="7426"/>
                  </a:lnTo>
                  <a:cubicBezTo>
                    <a:pt x="5933" y="4433"/>
                    <a:pt x="7595" y="1823"/>
                    <a:pt x="9907" y="0"/>
                  </a:cubicBezTo>
                  <a:lnTo>
                    <a:pt x="16875" y="0"/>
                  </a:lnTo>
                  <a:lnTo>
                    <a:pt x="16875" y="2104"/>
                  </a:lnTo>
                  <a:cubicBezTo>
                    <a:pt x="14804" y="2337"/>
                    <a:pt x="12976" y="3372"/>
                    <a:pt x="11709" y="4890"/>
                  </a:cubicBezTo>
                  <a:lnTo>
                    <a:pt x="7988" y="4890"/>
                  </a:lnTo>
                  <a:lnTo>
                    <a:pt x="7988" y="7426"/>
                  </a:lnTo>
                  <a:lnTo>
                    <a:pt x="10289" y="7426"/>
                  </a:lnTo>
                  <a:cubicBezTo>
                    <a:pt x="10024" y="8216"/>
                    <a:pt x="9880" y="9061"/>
                    <a:pt x="9880" y="9940"/>
                  </a:cubicBezTo>
                  <a:cubicBezTo>
                    <a:pt x="9880" y="10836"/>
                    <a:pt x="10029" y="11696"/>
                    <a:pt x="10304" y="12498"/>
                  </a:cubicBezTo>
                  <a:lnTo>
                    <a:pt x="7988" y="12498"/>
                  </a:lnTo>
                  <a:lnTo>
                    <a:pt x="7988" y="15034"/>
                  </a:lnTo>
                  <a:lnTo>
                    <a:pt x="11745" y="15034"/>
                  </a:lnTo>
                  <a:cubicBezTo>
                    <a:pt x="11118" y="14294"/>
                    <a:pt x="10625" y="13436"/>
                    <a:pt x="10304" y="12498"/>
                  </a:cubicBezTo>
                  <a:lnTo>
                    <a:pt x="16875" y="12498"/>
                  </a:lnTo>
                  <a:lnTo>
                    <a:pt x="16875" y="15034"/>
                  </a:lnTo>
                  <a:lnTo>
                    <a:pt x="11745" y="15034"/>
                  </a:lnTo>
                  <a:cubicBezTo>
                    <a:pt x="13011" y="16529"/>
                    <a:pt x="14824" y="17546"/>
                    <a:pt x="16875" y="17777"/>
                  </a:cubicBezTo>
                  <a:lnTo>
                    <a:pt x="16875" y="19050"/>
                  </a:lnTo>
                  <a:close/>
                  <a:moveTo>
                    <a:pt x="16875" y="9962"/>
                  </a:moveTo>
                  <a:lnTo>
                    <a:pt x="16875" y="9962"/>
                  </a:lnTo>
                  <a:lnTo>
                    <a:pt x="15216" y="9962"/>
                  </a:lnTo>
                  <a:lnTo>
                    <a:pt x="15216" y="7426"/>
                  </a:lnTo>
                  <a:lnTo>
                    <a:pt x="10289" y="7426"/>
                  </a:lnTo>
                  <a:cubicBezTo>
                    <a:pt x="10604" y="6490"/>
                    <a:pt x="11089" y="5632"/>
                    <a:pt x="11709" y="4890"/>
                  </a:cubicBezTo>
                  <a:lnTo>
                    <a:pt x="15216" y="4891"/>
                  </a:lnTo>
                  <a:lnTo>
                    <a:pt x="15216" y="7426"/>
                  </a:lnTo>
                  <a:lnTo>
                    <a:pt x="16875" y="7426"/>
                  </a:lnTo>
                  <a:lnTo>
                    <a:pt x="16875" y="99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30" name="Freeform 9">
              <a:extLst>
                <a:ext uri="{FF2B5EF4-FFF2-40B4-BE49-F238E27FC236}">
                  <a16:creationId xmlns="" xmlns:a16="http://schemas.microsoft.com/office/drawing/2014/main" id="{2F219921-8741-4E2A-90DD-0ECED011CF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3213" y="6621464"/>
              <a:ext cx="23813" cy="85725"/>
            </a:xfrm>
            <a:custGeom>
              <a:avLst/>
              <a:gdLst>
                <a:gd name="T0" fmla="*/ 0 w 69"/>
                <a:gd name="T1" fmla="*/ 27 h 237"/>
                <a:gd name="T2" fmla="*/ 16 w 69"/>
                <a:gd name="T3" fmla="*/ 0 h 237"/>
                <a:gd name="T4" fmla="*/ 69 w 69"/>
                <a:gd name="T5" fmla="*/ 0 h 237"/>
                <a:gd name="T6" fmla="*/ 69 w 69"/>
                <a:gd name="T7" fmla="*/ 237 h 237"/>
                <a:gd name="T8" fmla="*/ 41 w 69"/>
                <a:gd name="T9" fmla="*/ 237 h 237"/>
                <a:gd name="T10" fmla="*/ 41 w 69"/>
                <a:gd name="T11" fmla="*/ 27 h 237"/>
                <a:gd name="T12" fmla="*/ 0 w 69"/>
                <a:gd name="T13" fmla="*/ 2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" h="237">
                  <a:moveTo>
                    <a:pt x="0" y="27"/>
                  </a:moveTo>
                  <a:lnTo>
                    <a:pt x="16" y="0"/>
                  </a:lnTo>
                  <a:lnTo>
                    <a:pt x="69" y="0"/>
                  </a:lnTo>
                  <a:lnTo>
                    <a:pt x="69" y="237"/>
                  </a:lnTo>
                  <a:lnTo>
                    <a:pt x="41" y="237"/>
                  </a:lnTo>
                  <a:lnTo>
                    <a:pt x="41" y="27"/>
                  </a:lnTo>
                  <a:lnTo>
                    <a:pt x="0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</p:grpSp>
      <p:sp>
        <p:nvSpPr>
          <p:cNvPr id="7" name="Datumsplatzhalter 6">
            <a:extLst>
              <a:ext uri="{FF2B5EF4-FFF2-40B4-BE49-F238E27FC236}">
                <a16:creationId xmlns="" xmlns:a16="http://schemas.microsoft.com/office/drawing/2014/main" id="{C96EA216-761B-4A7E-B114-F40686DE3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ABC3-3E1C-4044-A45D-AA0B7392D5AC}" type="datetime1">
              <a:rPr lang="de-CH" smtClean="0"/>
              <a:t>18.11.2022</a:t>
            </a:fld>
            <a:endParaRPr lang="en-GB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="" xmlns:a16="http://schemas.microsoft.com/office/drawing/2014/main" id="{FC79AFC3-40E1-47EB-A8B7-ACFE348CB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</a:t>
            </a:r>
            <a:endParaRPr lang="en-GB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="" xmlns:a16="http://schemas.microsoft.com/office/drawing/2014/main" id="{14FD7CA0-FDE2-4081-B1FA-E60487274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t>‹N›</a:t>
            </a:fld>
            <a:endParaRPr lang="en-GB" dirty="0"/>
          </a:p>
        </p:txBody>
      </p:sp>
      <p:sp>
        <p:nvSpPr>
          <p:cNvPr id="20" name="Textplatzhalter 19">
            <a:extLst>
              <a:ext uri="{FF2B5EF4-FFF2-40B4-BE49-F238E27FC236}">
                <a16:creationId xmlns="" xmlns:a16="http://schemas.microsoft.com/office/drawing/2014/main" id="{86DC4857-9296-4953-9B7B-A329D73F6A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4214" y="3735807"/>
            <a:ext cx="7775575" cy="243004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Mastertextformat bearbeiten</a:t>
            </a:r>
          </a:p>
          <a:p>
            <a:pPr lvl="1"/>
            <a:r>
              <a:rPr lang="en-GB"/>
              <a:t>Zweite Ebene</a:t>
            </a:r>
          </a:p>
          <a:p>
            <a:pPr lvl="2"/>
            <a:r>
              <a:rPr lang="en-GB"/>
              <a:t>Dritte Ebene</a:t>
            </a:r>
          </a:p>
          <a:p>
            <a:pPr lvl="3"/>
            <a:r>
              <a:rPr lang="en-GB"/>
              <a:t>Vierte Ebene</a:t>
            </a:r>
          </a:p>
          <a:p>
            <a:pPr lvl="4"/>
            <a:r>
              <a:rPr lang="en-GB"/>
              <a:t>Fünfte Ebene</a:t>
            </a:r>
            <a:endParaRPr lang="en-GB" dirty="0"/>
          </a:p>
        </p:txBody>
      </p:sp>
      <p:sp>
        <p:nvSpPr>
          <p:cNvPr id="23" name="Textplatzhalter 22">
            <a:extLst>
              <a:ext uri="{FF2B5EF4-FFF2-40B4-BE49-F238E27FC236}">
                <a16:creationId xmlns="" xmlns:a16="http://schemas.microsoft.com/office/drawing/2014/main" id="{C47465B6-24F5-4D06-BF83-5EBE74E668F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4214" y="1700213"/>
            <a:ext cx="7775575" cy="1765300"/>
          </a:xfrm>
        </p:spPr>
        <p:txBody>
          <a:bodyPr anchor="b" anchorCtr="0">
            <a:normAutofit/>
          </a:bodyPr>
          <a:lstStyle>
            <a:lvl1pPr marL="0" indent="0">
              <a:lnSpc>
                <a:spcPct val="100000"/>
              </a:lnSpc>
              <a:buNone/>
              <a:defRPr sz="5400"/>
            </a:lvl1pPr>
          </a:lstStyle>
          <a:p>
            <a:pPr lvl="0"/>
            <a:r>
              <a:rPr lang="en-GB" dirty="0"/>
              <a:t>Title</a:t>
            </a:r>
          </a:p>
        </p:txBody>
      </p:sp>
      <p:pic>
        <p:nvPicPr>
          <p:cNvPr id="27" name="Grafik 26">
            <a:extLst>
              <a:ext uri="{FF2B5EF4-FFF2-40B4-BE49-F238E27FC236}">
                <a16:creationId xmlns="" xmlns:a16="http://schemas.microsoft.com/office/drawing/2014/main" id="{4712F5AE-DFE0-4242-8059-182EED0E62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089" y="260837"/>
            <a:ext cx="1249960" cy="897622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="" xmlns:a16="http://schemas.microsoft.com/office/drawing/2014/main" id="{FEA8691E-1DAD-412A-85B7-113D692EDBB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17" y="504119"/>
            <a:ext cx="3154261" cy="411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0088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341" userDrawn="1">
          <p15:clr>
            <a:srgbClr val="FBAE40"/>
          </p15:clr>
        </p15:guide>
        <p15:guide id="2" orient="horz" pos="2183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4857FD85-AC0B-4D14-821D-FE9B94825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ABBF-2B48-4431-BFC5-17496E2A0C46}" type="datetime1">
              <a:rPr lang="de-CH" smtClean="0"/>
              <a:t>18.11.2022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32010953-3546-4290-BA6D-D7F662A3F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</a:t>
            </a:r>
            <a:endParaRPr lang="en-GB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AB592DEC-4CF7-48F6-B4FE-D0061E31B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t>‹N›</a:t>
            </a:fld>
            <a:endParaRPr lang="en-GB" dirty="0"/>
          </a:p>
        </p:txBody>
      </p:sp>
      <p:sp>
        <p:nvSpPr>
          <p:cNvPr id="9" name="Textplatzhalter 8">
            <a:extLst>
              <a:ext uri="{FF2B5EF4-FFF2-40B4-BE49-F238E27FC236}">
                <a16:creationId xmlns="" xmlns:a16="http://schemas.microsoft.com/office/drawing/2014/main" id="{D84867B4-243B-49F0-8BFE-A2861216FD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4214" y="908050"/>
            <a:ext cx="6840537" cy="7921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5400"/>
            </a:lvl1pPr>
          </a:lstStyle>
          <a:p>
            <a:pPr lvl="0"/>
            <a:r>
              <a:rPr lang="en-GB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42328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err="1"/>
              <a:t>Mastertextformat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Ebene</a:t>
            </a:r>
          </a:p>
          <a:p>
            <a:pPr lvl="2"/>
            <a:r>
              <a:rPr lang="en-GB" dirty="0" err="1"/>
              <a:t>Dritte</a:t>
            </a:r>
            <a:r>
              <a:rPr lang="en-GB" dirty="0"/>
              <a:t> Ebene</a:t>
            </a:r>
          </a:p>
          <a:p>
            <a:pPr lvl="3"/>
            <a:r>
              <a:rPr lang="en-GB" dirty="0" err="1"/>
              <a:t>Vierte</a:t>
            </a:r>
            <a:r>
              <a:rPr lang="en-GB" dirty="0"/>
              <a:t> Ebene</a:t>
            </a:r>
          </a:p>
          <a:p>
            <a:pPr lvl="4"/>
            <a:r>
              <a:rPr lang="en-GB" dirty="0" err="1"/>
              <a:t>Fünfte</a:t>
            </a:r>
            <a:r>
              <a:rPr lang="en-GB" dirty="0"/>
              <a:t>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4857FD85-AC0B-4D14-821D-FE9B94825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CFA2-B57E-4BEC-A3E4-57FFDF879526}" type="datetime1">
              <a:rPr lang="de-CH" smtClean="0"/>
              <a:t>18.11.2022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32010953-3546-4290-BA6D-D7F662A3F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</a:t>
            </a:r>
            <a:endParaRPr lang="en-GB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AB592DEC-4CF7-48F6-B4FE-D0061E31B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t>‹N›</a:t>
            </a:fld>
            <a:endParaRPr lang="en-GB" dirty="0"/>
          </a:p>
        </p:txBody>
      </p:sp>
      <p:sp>
        <p:nvSpPr>
          <p:cNvPr id="9" name="Textplatzhalter 8">
            <a:extLst>
              <a:ext uri="{FF2B5EF4-FFF2-40B4-BE49-F238E27FC236}">
                <a16:creationId xmlns="" xmlns:a16="http://schemas.microsoft.com/office/drawing/2014/main" id="{D84867B4-243B-49F0-8BFE-A2861216FD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4214" y="908050"/>
            <a:ext cx="6840537" cy="7921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5400"/>
            </a:lvl1pPr>
          </a:lstStyle>
          <a:p>
            <a:pPr lvl="0"/>
            <a:r>
              <a:rPr lang="en-GB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80820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4" y="2133603"/>
            <a:ext cx="3779837" cy="4032249"/>
          </a:xfrm>
        </p:spPr>
        <p:txBody>
          <a:bodyPr/>
          <a:lstStyle/>
          <a:p>
            <a:pPr lvl="0"/>
            <a:r>
              <a:rPr lang="en-GB" dirty="0" err="1"/>
              <a:t>Mastertextformat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Ebene</a:t>
            </a:r>
          </a:p>
          <a:p>
            <a:pPr lvl="2"/>
            <a:r>
              <a:rPr lang="en-GB" dirty="0" err="1"/>
              <a:t>Dritte</a:t>
            </a:r>
            <a:r>
              <a:rPr lang="en-GB" dirty="0"/>
              <a:t> Ebene</a:t>
            </a:r>
          </a:p>
          <a:p>
            <a:pPr lvl="3"/>
            <a:r>
              <a:rPr lang="en-GB" dirty="0" err="1"/>
              <a:t>Vierte</a:t>
            </a:r>
            <a:r>
              <a:rPr lang="en-GB" dirty="0"/>
              <a:t> Ebene</a:t>
            </a:r>
          </a:p>
          <a:p>
            <a:pPr lvl="4"/>
            <a:r>
              <a:rPr lang="en-GB" dirty="0" err="1"/>
              <a:t>Fünfte</a:t>
            </a:r>
            <a:r>
              <a:rPr lang="en-GB" dirty="0"/>
              <a:t>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4857FD85-AC0B-4D14-821D-FE9B94825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FFC2-9901-4331-98DB-0094AC05A416}" type="datetime1">
              <a:rPr lang="de-CH" smtClean="0"/>
              <a:t>18.11.2022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32010953-3546-4290-BA6D-D7F662A3F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</a:t>
            </a:r>
            <a:endParaRPr lang="en-GB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AB592DEC-4CF7-48F6-B4FE-D0061E31B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t>‹N›</a:t>
            </a:fld>
            <a:endParaRPr lang="en-GB" dirty="0"/>
          </a:p>
        </p:txBody>
      </p:sp>
      <p:sp>
        <p:nvSpPr>
          <p:cNvPr id="7" name="Inhaltsplatzhalter 2">
            <a:extLst>
              <a:ext uri="{FF2B5EF4-FFF2-40B4-BE49-F238E27FC236}">
                <a16:creationId xmlns="" xmlns:a16="http://schemas.microsoft.com/office/drawing/2014/main" id="{37043EAD-4259-42C0-8E2E-B26286AD321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79953" y="2133602"/>
            <a:ext cx="3779837" cy="4032249"/>
          </a:xfrm>
        </p:spPr>
        <p:txBody>
          <a:bodyPr/>
          <a:lstStyle/>
          <a:p>
            <a:pPr lvl="0"/>
            <a:r>
              <a:rPr lang="en-GB" dirty="0" err="1"/>
              <a:t>Mastertextformat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Ebene</a:t>
            </a:r>
          </a:p>
          <a:p>
            <a:pPr lvl="2"/>
            <a:r>
              <a:rPr lang="en-GB" dirty="0" err="1"/>
              <a:t>Dritte</a:t>
            </a:r>
            <a:r>
              <a:rPr lang="en-GB" dirty="0"/>
              <a:t> Ebene</a:t>
            </a:r>
          </a:p>
          <a:p>
            <a:pPr lvl="3"/>
            <a:r>
              <a:rPr lang="en-GB" dirty="0" err="1"/>
              <a:t>Vierte</a:t>
            </a:r>
            <a:r>
              <a:rPr lang="en-GB" dirty="0"/>
              <a:t> Ebene</a:t>
            </a:r>
          </a:p>
          <a:p>
            <a:pPr lvl="4"/>
            <a:r>
              <a:rPr lang="en-GB" dirty="0" err="1"/>
              <a:t>Fünfte</a:t>
            </a:r>
            <a:r>
              <a:rPr lang="en-GB" dirty="0"/>
              <a:t> Ebene</a:t>
            </a:r>
          </a:p>
        </p:txBody>
      </p:sp>
      <p:sp>
        <p:nvSpPr>
          <p:cNvPr id="8" name="Textplatzhalter 8">
            <a:extLst>
              <a:ext uri="{FF2B5EF4-FFF2-40B4-BE49-F238E27FC236}">
                <a16:creationId xmlns="" xmlns:a16="http://schemas.microsoft.com/office/drawing/2014/main" id="{312C9C2C-8C11-457F-9901-5309A0325D3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4214" y="908050"/>
            <a:ext cx="6840537" cy="7921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5400"/>
            </a:lvl1pPr>
          </a:lstStyle>
          <a:p>
            <a:pPr lvl="0"/>
            <a:r>
              <a:rPr lang="en-GB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11249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4" y="2133603"/>
            <a:ext cx="3779837" cy="4032249"/>
          </a:xfrm>
        </p:spPr>
        <p:txBody>
          <a:bodyPr/>
          <a:lstStyle/>
          <a:p>
            <a:pPr lvl="0"/>
            <a:r>
              <a:rPr lang="en-GB" dirty="0" err="1"/>
              <a:t>Mastertextformat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Ebene</a:t>
            </a:r>
          </a:p>
          <a:p>
            <a:pPr lvl="2"/>
            <a:r>
              <a:rPr lang="en-GB" dirty="0" err="1"/>
              <a:t>Dritte</a:t>
            </a:r>
            <a:r>
              <a:rPr lang="en-GB" dirty="0"/>
              <a:t> Ebene</a:t>
            </a:r>
          </a:p>
          <a:p>
            <a:pPr lvl="3"/>
            <a:r>
              <a:rPr lang="en-GB" dirty="0" err="1"/>
              <a:t>Vierte</a:t>
            </a:r>
            <a:r>
              <a:rPr lang="en-GB" dirty="0"/>
              <a:t> Ebene</a:t>
            </a:r>
          </a:p>
          <a:p>
            <a:pPr lvl="4"/>
            <a:r>
              <a:rPr lang="en-GB" dirty="0" err="1"/>
              <a:t>Fünfte</a:t>
            </a:r>
            <a:r>
              <a:rPr lang="en-GB" dirty="0"/>
              <a:t>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4857FD85-AC0B-4D14-821D-FE9B94825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1984-BE78-4816-93C5-7121B35FF0CF}" type="datetime1">
              <a:rPr lang="de-CH" smtClean="0"/>
              <a:t>18.11.2022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32010953-3546-4290-BA6D-D7F662A3F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</a:t>
            </a:r>
            <a:endParaRPr lang="en-GB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AB592DEC-4CF7-48F6-B4FE-D0061E31B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t>‹N›</a:t>
            </a:fld>
            <a:endParaRPr lang="en-GB" dirty="0"/>
          </a:p>
        </p:txBody>
      </p:sp>
      <p:sp>
        <p:nvSpPr>
          <p:cNvPr id="9" name="Bildplatzhalter 8">
            <a:extLst>
              <a:ext uri="{FF2B5EF4-FFF2-40B4-BE49-F238E27FC236}">
                <a16:creationId xmlns="" xmlns:a16="http://schemas.microsoft.com/office/drawing/2014/main" id="{53B062CD-C46A-4957-8279-D7B862F4DB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79950" y="2133600"/>
            <a:ext cx="3779838" cy="403225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1" name="Textplatzhalter 8">
            <a:extLst>
              <a:ext uri="{FF2B5EF4-FFF2-40B4-BE49-F238E27FC236}">
                <a16:creationId xmlns="" xmlns:a16="http://schemas.microsoft.com/office/drawing/2014/main" id="{3ED62A8F-EB23-47A8-8297-BBEB645559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4214" y="908050"/>
            <a:ext cx="6840537" cy="7921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5400"/>
            </a:lvl1pPr>
          </a:lstStyle>
          <a:p>
            <a:pPr lvl="0"/>
            <a:r>
              <a:rPr lang="en-GB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8701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9953" y="2133603"/>
            <a:ext cx="3779837" cy="4032249"/>
          </a:xfrm>
        </p:spPr>
        <p:txBody>
          <a:bodyPr/>
          <a:lstStyle/>
          <a:p>
            <a:pPr lvl="0"/>
            <a:r>
              <a:rPr lang="en-GB" dirty="0" err="1"/>
              <a:t>Mastertextformat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Ebene</a:t>
            </a:r>
          </a:p>
          <a:p>
            <a:pPr lvl="2"/>
            <a:r>
              <a:rPr lang="en-GB" dirty="0" err="1"/>
              <a:t>Dritte</a:t>
            </a:r>
            <a:r>
              <a:rPr lang="en-GB" dirty="0"/>
              <a:t> Ebene</a:t>
            </a:r>
          </a:p>
          <a:p>
            <a:pPr lvl="3"/>
            <a:r>
              <a:rPr lang="en-GB" dirty="0" err="1"/>
              <a:t>Vierte</a:t>
            </a:r>
            <a:r>
              <a:rPr lang="en-GB" dirty="0"/>
              <a:t> Ebene</a:t>
            </a:r>
          </a:p>
          <a:p>
            <a:pPr lvl="4"/>
            <a:r>
              <a:rPr lang="en-GB" dirty="0" err="1"/>
              <a:t>Fünfte</a:t>
            </a:r>
            <a:r>
              <a:rPr lang="en-GB" dirty="0"/>
              <a:t>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4857FD85-AC0B-4D14-821D-FE9B94825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D596-D6EB-42C9-8CF3-783A1F967C78}" type="datetime1">
              <a:rPr lang="de-CH" smtClean="0"/>
              <a:t>18.11.2022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32010953-3546-4290-BA6D-D7F662A3F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</a:t>
            </a:r>
            <a:endParaRPr lang="en-GB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AB592DEC-4CF7-48F6-B4FE-D0061E31B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t>‹N›</a:t>
            </a:fld>
            <a:endParaRPr lang="en-GB" dirty="0"/>
          </a:p>
        </p:txBody>
      </p:sp>
      <p:sp>
        <p:nvSpPr>
          <p:cNvPr id="9" name="Bildplatzhalter 8">
            <a:extLst>
              <a:ext uri="{FF2B5EF4-FFF2-40B4-BE49-F238E27FC236}">
                <a16:creationId xmlns="" xmlns:a16="http://schemas.microsoft.com/office/drawing/2014/main" id="{53B062CD-C46A-4957-8279-D7B862F4DB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4212" y="2133600"/>
            <a:ext cx="3779838" cy="403225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8" name="Textplatzhalter 8">
            <a:extLst>
              <a:ext uri="{FF2B5EF4-FFF2-40B4-BE49-F238E27FC236}">
                <a16:creationId xmlns="" xmlns:a16="http://schemas.microsoft.com/office/drawing/2014/main" id="{9970E213-F6A3-49E8-BFCA-CA15899B6F2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4214" y="908050"/>
            <a:ext cx="6840537" cy="7921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5400"/>
            </a:lvl1pPr>
          </a:lstStyle>
          <a:p>
            <a:pPr lvl="0"/>
            <a:r>
              <a:rPr lang="en-GB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2238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>
            <a:extLst>
              <a:ext uri="{FF2B5EF4-FFF2-40B4-BE49-F238E27FC236}">
                <a16:creationId xmlns="" xmlns:a16="http://schemas.microsoft.com/office/drawing/2014/main" id="{2CF66EB9-A461-4BE9-A12B-60ABA80C6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FB984-E06D-4312-BC77-0FE52270089B}" type="datetime1">
              <a:rPr lang="de-CH" smtClean="0"/>
              <a:t>18.11.2022</a:t>
            </a:fld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="" xmlns:a16="http://schemas.microsoft.com/office/drawing/2014/main" id="{5D0BA506-B2AF-4860-87C2-5838B2D52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</a:t>
            </a:r>
            <a:endParaRPr lang="en-GB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="" xmlns:a16="http://schemas.microsoft.com/office/drawing/2014/main" id="{3600938A-377D-46DC-9CEE-22805093B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t>‹N›</a:t>
            </a:fld>
            <a:endParaRPr lang="en-GB" dirty="0"/>
          </a:p>
        </p:txBody>
      </p:sp>
      <p:sp>
        <p:nvSpPr>
          <p:cNvPr id="9" name="Textplatzhalter 8">
            <a:extLst>
              <a:ext uri="{FF2B5EF4-FFF2-40B4-BE49-F238E27FC236}">
                <a16:creationId xmlns="" xmlns:a16="http://schemas.microsoft.com/office/drawing/2014/main" id="{E50F4349-28C3-440D-8401-37A1A193886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4214" y="908050"/>
            <a:ext cx="6840537" cy="7921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5400"/>
            </a:lvl1pPr>
          </a:lstStyle>
          <a:p>
            <a:pPr lvl="0"/>
            <a:r>
              <a:rPr lang="en-GB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3994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ECF68D89-E961-4DB4-93B2-E48325FC0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2A3F-769F-4F7E-9E95-ADCF3E05FB05}" type="datetime1">
              <a:rPr lang="de-CH" smtClean="0"/>
              <a:t>18.11.2022</a:t>
            </a:fld>
            <a:endParaRPr lang="en-GB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A4C023A7-5F25-4081-ADAE-1A8357113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</a:t>
            </a:r>
            <a:endParaRPr lang="en-GB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9ADA23FD-9046-4D68-8042-6EAA9D043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51187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ECF68D89-E961-4DB4-93B2-E48325FC0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63AB-4C79-4062-B8CC-610ED18DD2AA}" type="datetime1">
              <a:rPr lang="de-CH" smtClean="0"/>
              <a:t>18.11.2022</a:t>
            </a:fld>
            <a:endParaRPr lang="en-GB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A4C023A7-5F25-4081-ADAE-1A8357113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</a:t>
            </a:r>
            <a:endParaRPr lang="en-GB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9ADA23FD-9046-4D68-8042-6EAA9D043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t>‹N›</a:t>
            </a:fld>
            <a:endParaRPr lang="en-GB" dirty="0"/>
          </a:p>
        </p:txBody>
      </p:sp>
      <p:sp>
        <p:nvSpPr>
          <p:cNvPr id="8" name="Textplatzhalter 8">
            <a:extLst>
              <a:ext uri="{FF2B5EF4-FFF2-40B4-BE49-F238E27FC236}">
                <a16:creationId xmlns="" xmlns:a16="http://schemas.microsoft.com/office/drawing/2014/main" id="{7F1B930A-33C9-4A6D-978F-528E7E1BCD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4214" y="2133601"/>
            <a:ext cx="7775575" cy="1547813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91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Title</a:t>
            </a:r>
            <a:endParaRPr lang="en-GB" dirty="0"/>
          </a:p>
        </p:txBody>
      </p:sp>
      <p:sp>
        <p:nvSpPr>
          <p:cNvPr id="9" name="Textplatzhalter 8">
            <a:extLst>
              <a:ext uri="{FF2B5EF4-FFF2-40B4-BE49-F238E27FC236}">
                <a16:creationId xmlns="" xmlns:a16="http://schemas.microsoft.com/office/drawing/2014/main" id="{64754AE1-796A-487A-8833-D49102C8CB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4213" y="3500440"/>
            <a:ext cx="7775575" cy="1728787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60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GB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04521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319" userDrawn="1">
          <p15:clr>
            <a:srgbClr val="FBAE40"/>
          </p15:clr>
        </p15:guide>
        <p15:guide id="2" orient="horz" pos="220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4" y="2133603"/>
            <a:ext cx="3779837" cy="4032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4857FD85-AC0B-4D14-821D-FE9B94825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AC5A-9503-4132-83A6-7B950ED50B3F}" type="datetime1">
              <a:rPr lang="de-CH" smtClean="0"/>
              <a:t>18.11.2022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32010953-3546-4290-BA6D-D7F662A3F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</a:t>
            </a:r>
            <a:endParaRPr lang="en-GB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AB592DEC-4CF7-48F6-B4FE-D0061E31B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t>‹N›</a:t>
            </a:fld>
            <a:endParaRPr lang="en-GB" dirty="0"/>
          </a:p>
        </p:txBody>
      </p:sp>
      <p:sp>
        <p:nvSpPr>
          <p:cNvPr id="7" name="Inhaltsplatzhalter 2">
            <a:extLst>
              <a:ext uri="{FF2B5EF4-FFF2-40B4-BE49-F238E27FC236}">
                <a16:creationId xmlns="" xmlns:a16="http://schemas.microsoft.com/office/drawing/2014/main" id="{37043EAD-4259-42C0-8E2E-B26286AD321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79953" y="2133602"/>
            <a:ext cx="3779837" cy="4032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platzhalter 8">
            <a:extLst>
              <a:ext uri="{FF2B5EF4-FFF2-40B4-BE49-F238E27FC236}">
                <a16:creationId xmlns="" xmlns:a16="http://schemas.microsoft.com/office/drawing/2014/main" id="{312C9C2C-8C11-457F-9901-5309A0325D3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4214" y="908050"/>
            <a:ext cx="6840537" cy="7921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5400"/>
            </a:lvl1pPr>
          </a:lstStyle>
          <a:p>
            <a:pPr lvl="0"/>
            <a:r>
              <a:rPr lang="en-GB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143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4" y="2133603"/>
            <a:ext cx="3779837" cy="4032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4857FD85-AC0B-4D14-821D-FE9B94825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4D49-2B89-4A03-9B31-86C00D9BD57E}" type="datetime1">
              <a:rPr lang="de-CH" smtClean="0"/>
              <a:t>18.11.2022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32010953-3546-4290-BA6D-D7F662A3F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</a:t>
            </a:r>
            <a:endParaRPr lang="en-GB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AB592DEC-4CF7-48F6-B4FE-D0061E31B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t>‹N›</a:t>
            </a:fld>
            <a:endParaRPr lang="en-GB" dirty="0"/>
          </a:p>
        </p:txBody>
      </p:sp>
      <p:sp>
        <p:nvSpPr>
          <p:cNvPr id="9" name="Bildplatzhalter 8">
            <a:extLst>
              <a:ext uri="{FF2B5EF4-FFF2-40B4-BE49-F238E27FC236}">
                <a16:creationId xmlns="" xmlns:a16="http://schemas.microsoft.com/office/drawing/2014/main" id="{53B062CD-C46A-4957-8279-D7B862F4DB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79950" y="2133600"/>
            <a:ext cx="3779838" cy="403225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platzhalter 8">
            <a:extLst>
              <a:ext uri="{FF2B5EF4-FFF2-40B4-BE49-F238E27FC236}">
                <a16:creationId xmlns="" xmlns:a16="http://schemas.microsoft.com/office/drawing/2014/main" id="{3ED62A8F-EB23-47A8-8297-BBEB645559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4214" y="908050"/>
            <a:ext cx="6840537" cy="7921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5400"/>
            </a:lvl1pPr>
          </a:lstStyle>
          <a:p>
            <a:pPr lvl="0"/>
            <a:r>
              <a:rPr lang="en-GB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79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9953" y="2133603"/>
            <a:ext cx="3779837" cy="4032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4857FD85-AC0B-4D14-821D-FE9B94825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91DF-C756-4786-B38F-2D40FAA5836D}" type="datetime1">
              <a:rPr lang="de-CH" smtClean="0"/>
              <a:t>18.11.2022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32010953-3546-4290-BA6D-D7F662A3F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</a:t>
            </a:r>
            <a:endParaRPr lang="en-GB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AB592DEC-4CF7-48F6-B4FE-D0061E31B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t>‹N›</a:t>
            </a:fld>
            <a:endParaRPr lang="en-GB" dirty="0"/>
          </a:p>
        </p:txBody>
      </p:sp>
      <p:sp>
        <p:nvSpPr>
          <p:cNvPr id="9" name="Bildplatzhalter 8">
            <a:extLst>
              <a:ext uri="{FF2B5EF4-FFF2-40B4-BE49-F238E27FC236}">
                <a16:creationId xmlns="" xmlns:a16="http://schemas.microsoft.com/office/drawing/2014/main" id="{53B062CD-C46A-4957-8279-D7B862F4DB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4212" y="2133600"/>
            <a:ext cx="3779838" cy="403225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Textplatzhalter 8">
            <a:extLst>
              <a:ext uri="{FF2B5EF4-FFF2-40B4-BE49-F238E27FC236}">
                <a16:creationId xmlns="" xmlns:a16="http://schemas.microsoft.com/office/drawing/2014/main" id="{9970E213-F6A3-49E8-BFCA-CA15899B6F2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4214" y="908050"/>
            <a:ext cx="6840537" cy="7921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5400"/>
            </a:lvl1pPr>
          </a:lstStyle>
          <a:p>
            <a:pPr lvl="0"/>
            <a:r>
              <a:rPr lang="en-GB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540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>
            <a:extLst>
              <a:ext uri="{FF2B5EF4-FFF2-40B4-BE49-F238E27FC236}">
                <a16:creationId xmlns="" xmlns:a16="http://schemas.microsoft.com/office/drawing/2014/main" id="{2CF66EB9-A461-4BE9-A12B-60ABA80C6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1C93-9D02-43EB-998C-61939ACB4C8E}" type="datetime1">
              <a:rPr lang="de-CH" smtClean="0"/>
              <a:t>18.11.2022</a:t>
            </a:fld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="" xmlns:a16="http://schemas.microsoft.com/office/drawing/2014/main" id="{5D0BA506-B2AF-4860-87C2-5838B2D52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</a:t>
            </a:r>
            <a:endParaRPr lang="en-GB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="" xmlns:a16="http://schemas.microsoft.com/office/drawing/2014/main" id="{3600938A-377D-46DC-9CEE-22805093B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t>‹N›</a:t>
            </a:fld>
            <a:endParaRPr lang="en-GB" dirty="0"/>
          </a:p>
        </p:txBody>
      </p:sp>
      <p:sp>
        <p:nvSpPr>
          <p:cNvPr id="9" name="Textplatzhalter 8">
            <a:extLst>
              <a:ext uri="{FF2B5EF4-FFF2-40B4-BE49-F238E27FC236}">
                <a16:creationId xmlns="" xmlns:a16="http://schemas.microsoft.com/office/drawing/2014/main" id="{E50F4349-28C3-440D-8401-37A1A193886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4214" y="908050"/>
            <a:ext cx="6840537" cy="7921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5400"/>
            </a:lvl1pPr>
          </a:lstStyle>
          <a:p>
            <a:pPr lvl="0"/>
            <a:r>
              <a:rPr lang="en-GB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8817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ECF68D89-E961-4DB4-93B2-E48325FC0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1768-044F-40D0-A193-6F7466531D1E}" type="datetime1">
              <a:rPr lang="de-CH" smtClean="0"/>
              <a:t>18.11.2022</a:t>
            </a:fld>
            <a:endParaRPr lang="en-GB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A4C023A7-5F25-4081-ADAE-1A8357113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</a:t>
            </a:r>
            <a:endParaRPr lang="en-GB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9ADA23FD-9046-4D68-8042-6EAA9D043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7077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ECF68D89-E961-4DB4-93B2-E48325FC0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6AEE-7751-4196-AE70-5AAAB1524D6C}" type="datetime1">
              <a:rPr lang="de-CH" smtClean="0"/>
              <a:t>18.11.2022</a:t>
            </a:fld>
            <a:endParaRPr lang="en-GB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A4C023A7-5F25-4081-ADAE-1A8357113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</a:t>
            </a:r>
            <a:endParaRPr lang="en-GB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9ADA23FD-9046-4D68-8042-6EAA9D043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t>‹N›</a:t>
            </a:fld>
            <a:endParaRPr lang="en-GB" dirty="0"/>
          </a:p>
        </p:txBody>
      </p:sp>
      <p:sp>
        <p:nvSpPr>
          <p:cNvPr id="8" name="Textplatzhalter 8">
            <a:extLst>
              <a:ext uri="{FF2B5EF4-FFF2-40B4-BE49-F238E27FC236}">
                <a16:creationId xmlns="" xmlns:a16="http://schemas.microsoft.com/office/drawing/2014/main" id="{7F1B930A-33C9-4A6D-978F-528E7E1BCD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4214" y="2133601"/>
            <a:ext cx="7775575" cy="1547813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91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/>
              <a:t>Title</a:t>
            </a:r>
            <a:endParaRPr lang="en-GB" dirty="0"/>
          </a:p>
        </p:txBody>
      </p:sp>
      <p:sp>
        <p:nvSpPr>
          <p:cNvPr id="9" name="Textplatzhalter 8">
            <a:extLst>
              <a:ext uri="{FF2B5EF4-FFF2-40B4-BE49-F238E27FC236}">
                <a16:creationId xmlns="" xmlns:a16="http://schemas.microsoft.com/office/drawing/2014/main" id="{64754AE1-796A-487A-8833-D49102C8CB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4213" y="3500440"/>
            <a:ext cx="7775575" cy="1728787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60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GB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82154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319" userDrawn="1">
          <p15:clr>
            <a:srgbClr val="FBAE40"/>
          </p15:clr>
        </p15:guide>
        <p15:guide id="2" orient="horz" pos="220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268"/>
            <a:ext cx="7772400" cy="1470183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3077"/>
          </a:xfrm>
        </p:spPr>
        <p:txBody>
          <a:bodyPr/>
          <a:lstStyle>
            <a:lvl1pPr marL="0" indent="0" algn="ctr">
              <a:buNone/>
              <a:defRPr/>
            </a:lvl1pPr>
            <a:lvl2pPr marL="411480" indent="0" algn="ctr">
              <a:buNone/>
              <a:defRPr/>
            </a:lvl2pPr>
            <a:lvl3pPr marL="822960" indent="0" algn="ctr">
              <a:buNone/>
              <a:defRPr/>
            </a:lvl3pPr>
            <a:lvl4pPr marL="1234440" indent="0" algn="ctr">
              <a:buNone/>
              <a:defRPr/>
            </a:lvl4pPr>
            <a:lvl5pPr marL="1645920" indent="0" algn="ctr">
              <a:buNone/>
              <a:defRPr/>
            </a:lvl5pPr>
            <a:lvl6pPr marL="2057400" indent="0" algn="ctr">
              <a:buNone/>
              <a:defRPr/>
            </a:lvl6pPr>
            <a:lvl7pPr marL="2468880" indent="0" algn="ctr">
              <a:buNone/>
              <a:defRPr/>
            </a:lvl7pPr>
            <a:lvl8pPr marL="2880360" indent="0" algn="ctr">
              <a:buNone/>
              <a:defRPr/>
            </a:lvl8pPr>
            <a:lvl9pPr marL="3291840" indent="0" algn="ctr">
              <a:buNone/>
              <a:defRPr/>
            </a:lvl9pPr>
          </a:lstStyle>
          <a:p>
            <a:r>
              <a:rPr lang="it-IT" smtClean="0"/>
              <a:t>Click to edit Master subtitle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496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10" Type="http://schemas.openxmlformats.org/officeDocument/2006/relationships/image" Target="../media/image4.emf"/><Relationship Id="rId4" Type="http://schemas.openxmlformats.org/officeDocument/2006/relationships/slideLayout" Target="../slideLayouts/slideLayout14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10" Type="http://schemas.openxmlformats.org/officeDocument/2006/relationships/image" Target="../media/image4.emf"/><Relationship Id="rId4" Type="http://schemas.openxmlformats.org/officeDocument/2006/relationships/slideLayout" Target="../slideLayouts/slideLayout22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pieren 23">
            <a:extLst>
              <a:ext uri="{FF2B5EF4-FFF2-40B4-BE49-F238E27FC236}">
                <a16:creationId xmlns="" xmlns:a16="http://schemas.microsoft.com/office/drawing/2014/main" id="{804D9C79-D781-4B95-B1EB-1BD3255C7D9A}"/>
              </a:ext>
            </a:extLst>
          </p:cNvPr>
          <p:cNvGrpSpPr/>
          <p:nvPr userDrawn="1"/>
        </p:nvGrpSpPr>
        <p:grpSpPr>
          <a:xfrm>
            <a:off x="-2382" y="2"/>
            <a:ext cx="9148763" cy="6854825"/>
            <a:chOff x="-669925" y="193676"/>
            <a:chExt cx="9148763" cy="6854825"/>
          </a:xfrm>
          <a:solidFill>
            <a:srgbClr val="FAFAFB"/>
          </a:solidFill>
        </p:grpSpPr>
        <p:sp>
          <p:nvSpPr>
            <p:cNvPr id="19" name="Rectangle 5">
              <a:extLst>
                <a:ext uri="{FF2B5EF4-FFF2-40B4-BE49-F238E27FC236}">
                  <a16:creationId xmlns="" xmlns:a16="http://schemas.microsoft.com/office/drawing/2014/main" id="{BD138E87-BDFF-4C54-8CAE-7808B28BDE6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669925" y="3778251"/>
              <a:ext cx="2157413" cy="9128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20" name="Rectangle 6">
              <a:extLst>
                <a:ext uri="{FF2B5EF4-FFF2-40B4-BE49-F238E27FC236}">
                  <a16:creationId xmlns="" xmlns:a16="http://schemas.microsoft.com/office/drawing/2014/main" id="{FAA8EEC7-C10E-4933-B806-E76CFCC7641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55625" y="1952626"/>
              <a:ext cx="949325" cy="9128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21" name="Rectangle 7">
              <a:extLst>
                <a:ext uri="{FF2B5EF4-FFF2-40B4-BE49-F238E27FC236}">
                  <a16:creationId xmlns="" xmlns:a16="http://schemas.microsoft.com/office/drawing/2014/main" id="{F7587BBE-4F68-47A0-AEF3-3DE5A6F4193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87488" y="4691064"/>
              <a:ext cx="1825625" cy="9128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22" name="Freeform 8">
              <a:extLst>
                <a:ext uri="{FF2B5EF4-FFF2-40B4-BE49-F238E27FC236}">
                  <a16:creationId xmlns="" xmlns:a16="http://schemas.microsoft.com/office/drawing/2014/main" id="{C88B5E7D-0E66-4D80-A3AC-CA886E17523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400300" y="193676"/>
              <a:ext cx="6078538" cy="6854825"/>
            </a:xfrm>
            <a:custGeom>
              <a:avLst/>
              <a:gdLst>
                <a:gd name="T0" fmla="*/ 16875 w 16875"/>
                <a:gd name="T1" fmla="*/ 19050 h 19050"/>
                <a:gd name="T2" fmla="*/ 8891 w 16875"/>
                <a:gd name="T3" fmla="*/ 19050 h 19050"/>
                <a:gd name="T4" fmla="*/ 5071 w 16875"/>
                <a:gd name="T5" fmla="*/ 9964 h 19050"/>
                <a:gd name="T6" fmla="*/ 5071 w 16875"/>
                <a:gd name="T7" fmla="*/ 9962 h 19050"/>
                <a:gd name="T8" fmla="*/ 0 w 16875"/>
                <a:gd name="T9" fmla="*/ 9962 h 19050"/>
                <a:gd name="T10" fmla="*/ 0 w 16875"/>
                <a:gd name="T11" fmla="*/ 7426 h 19050"/>
                <a:gd name="T12" fmla="*/ 5325 w 16875"/>
                <a:gd name="T13" fmla="*/ 7426 h 19050"/>
                <a:gd name="T14" fmla="*/ 5071 w 16875"/>
                <a:gd name="T15" fmla="*/ 9962 h 19050"/>
                <a:gd name="T16" fmla="*/ 7988 w 16875"/>
                <a:gd name="T17" fmla="*/ 9962 h 19050"/>
                <a:gd name="T18" fmla="*/ 7988 w 16875"/>
                <a:gd name="T19" fmla="*/ 7426 h 19050"/>
                <a:gd name="T20" fmla="*/ 5325 w 16875"/>
                <a:gd name="T21" fmla="*/ 7426 h 19050"/>
                <a:gd name="T22" fmla="*/ 9907 w 16875"/>
                <a:gd name="T23" fmla="*/ 0 h 19050"/>
                <a:gd name="T24" fmla="*/ 16875 w 16875"/>
                <a:gd name="T25" fmla="*/ 0 h 19050"/>
                <a:gd name="T26" fmla="*/ 16875 w 16875"/>
                <a:gd name="T27" fmla="*/ 2104 h 19050"/>
                <a:gd name="T28" fmla="*/ 11709 w 16875"/>
                <a:gd name="T29" fmla="*/ 4890 h 19050"/>
                <a:gd name="T30" fmla="*/ 7988 w 16875"/>
                <a:gd name="T31" fmla="*/ 4890 h 19050"/>
                <a:gd name="T32" fmla="*/ 7988 w 16875"/>
                <a:gd name="T33" fmla="*/ 7426 h 19050"/>
                <a:gd name="T34" fmla="*/ 10289 w 16875"/>
                <a:gd name="T35" fmla="*/ 7426 h 19050"/>
                <a:gd name="T36" fmla="*/ 9880 w 16875"/>
                <a:gd name="T37" fmla="*/ 9940 h 19050"/>
                <a:gd name="T38" fmla="*/ 10304 w 16875"/>
                <a:gd name="T39" fmla="*/ 12498 h 19050"/>
                <a:gd name="T40" fmla="*/ 7988 w 16875"/>
                <a:gd name="T41" fmla="*/ 12498 h 19050"/>
                <a:gd name="T42" fmla="*/ 7988 w 16875"/>
                <a:gd name="T43" fmla="*/ 15034 h 19050"/>
                <a:gd name="T44" fmla="*/ 11745 w 16875"/>
                <a:gd name="T45" fmla="*/ 15034 h 19050"/>
                <a:gd name="T46" fmla="*/ 10304 w 16875"/>
                <a:gd name="T47" fmla="*/ 12498 h 19050"/>
                <a:gd name="T48" fmla="*/ 16875 w 16875"/>
                <a:gd name="T49" fmla="*/ 12498 h 19050"/>
                <a:gd name="T50" fmla="*/ 16875 w 16875"/>
                <a:gd name="T51" fmla="*/ 15034 h 19050"/>
                <a:gd name="T52" fmla="*/ 11745 w 16875"/>
                <a:gd name="T53" fmla="*/ 15034 h 19050"/>
                <a:gd name="T54" fmla="*/ 16875 w 16875"/>
                <a:gd name="T55" fmla="*/ 17777 h 19050"/>
                <a:gd name="T56" fmla="*/ 16875 w 16875"/>
                <a:gd name="T57" fmla="*/ 19050 h 19050"/>
                <a:gd name="T58" fmla="*/ 16875 w 16875"/>
                <a:gd name="T59" fmla="*/ 9962 h 19050"/>
                <a:gd name="T60" fmla="*/ 16875 w 16875"/>
                <a:gd name="T61" fmla="*/ 9962 h 19050"/>
                <a:gd name="T62" fmla="*/ 15216 w 16875"/>
                <a:gd name="T63" fmla="*/ 9962 h 19050"/>
                <a:gd name="T64" fmla="*/ 15216 w 16875"/>
                <a:gd name="T65" fmla="*/ 7426 h 19050"/>
                <a:gd name="T66" fmla="*/ 10289 w 16875"/>
                <a:gd name="T67" fmla="*/ 7426 h 19050"/>
                <a:gd name="T68" fmla="*/ 11709 w 16875"/>
                <a:gd name="T69" fmla="*/ 4890 h 19050"/>
                <a:gd name="T70" fmla="*/ 15216 w 16875"/>
                <a:gd name="T71" fmla="*/ 4891 h 19050"/>
                <a:gd name="T72" fmla="*/ 15216 w 16875"/>
                <a:gd name="T73" fmla="*/ 7426 h 19050"/>
                <a:gd name="T74" fmla="*/ 16875 w 16875"/>
                <a:gd name="T75" fmla="*/ 7426 h 19050"/>
                <a:gd name="T76" fmla="*/ 16875 w 16875"/>
                <a:gd name="T77" fmla="*/ 9962 h 19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875" h="19050">
                  <a:moveTo>
                    <a:pt x="16875" y="19050"/>
                  </a:moveTo>
                  <a:lnTo>
                    <a:pt x="8891" y="19050"/>
                  </a:lnTo>
                  <a:cubicBezTo>
                    <a:pt x="6533" y="16744"/>
                    <a:pt x="5071" y="13523"/>
                    <a:pt x="5071" y="9964"/>
                  </a:cubicBezTo>
                  <a:lnTo>
                    <a:pt x="5071" y="9962"/>
                  </a:lnTo>
                  <a:lnTo>
                    <a:pt x="0" y="9962"/>
                  </a:lnTo>
                  <a:lnTo>
                    <a:pt x="0" y="7426"/>
                  </a:lnTo>
                  <a:lnTo>
                    <a:pt x="5325" y="7426"/>
                  </a:lnTo>
                  <a:cubicBezTo>
                    <a:pt x="5159" y="8246"/>
                    <a:pt x="5071" y="9094"/>
                    <a:pt x="5071" y="9962"/>
                  </a:cubicBezTo>
                  <a:lnTo>
                    <a:pt x="7988" y="9962"/>
                  </a:lnTo>
                  <a:lnTo>
                    <a:pt x="7988" y="7426"/>
                  </a:lnTo>
                  <a:lnTo>
                    <a:pt x="5325" y="7426"/>
                  </a:lnTo>
                  <a:cubicBezTo>
                    <a:pt x="5933" y="4433"/>
                    <a:pt x="7595" y="1823"/>
                    <a:pt x="9907" y="0"/>
                  </a:cubicBezTo>
                  <a:lnTo>
                    <a:pt x="16875" y="0"/>
                  </a:lnTo>
                  <a:lnTo>
                    <a:pt x="16875" y="2104"/>
                  </a:lnTo>
                  <a:cubicBezTo>
                    <a:pt x="14804" y="2337"/>
                    <a:pt x="12976" y="3372"/>
                    <a:pt x="11709" y="4890"/>
                  </a:cubicBezTo>
                  <a:lnTo>
                    <a:pt x="7988" y="4890"/>
                  </a:lnTo>
                  <a:lnTo>
                    <a:pt x="7988" y="7426"/>
                  </a:lnTo>
                  <a:lnTo>
                    <a:pt x="10289" y="7426"/>
                  </a:lnTo>
                  <a:cubicBezTo>
                    <a:pt x="10024" y="8216"/>
                    <a:pt x="9880" y="9061"/>
                    <a:pt x="9880" y="9940"/>
                  </a:cubicBezTo>
                  <a:cubicBezTo>
                    <a:pt x="9880" y="10836"/>
                    <a:pt x="10029" y="11696"/>
                    <a:pt x="10304" y="12498"/>
                  </a:cubicBezTo>
                  <a:lnTo>
                    <a:pt x="7988" y="12498"/>
                  </a:lnTo>
                  <a:lnTo>
                    <a:pt x="7988" y="15034"/>
                  </a:lnTo>
                  <a:lnTo>
                    <a:pt x="11745" y="15034"/>
                  </a:lnTo>
                  <a:cubicBezTo>
                    <a:pt x="11118" y="14294"/>
                    <a:pt x="10625" y="13436"/>
                    <a:pt x="10304" y="12498"/>
                  </a:cubicBezTo>
                  <a:lnTo>
                    <a:pt x="16875" y="12498"/>
                  </a:lnTo>
                  <a:lnTo>
                    <a:pt x="16875" y="15034"/>
                  </a:lnTo>
                  <a:lnTo>
                    <a:pt x="11745" y="15034"/>
                  </a:lnTo>
                  <a:cubicBezTo>
                    <a:pt x="13011" y="16529"/>
                    <a:pt x="14824" y="17546"/>
                    <a:pt x="16875" y="17777"/>
                  </a:cubicBezTo>
                  <a:lnTo>
                    <a:pt x="16875" y="19050"/>
                  </a:lnTo>
                  <a:close/>
                  <a:moveTo>
                    <a:pt x="16875" y="9962"/>
                  </a:moveTo>
                  <a:lnTo>
                    <a:pt x="16875" y="9962"/>
                  </a:lnTo>
                  <a:lnTo>
                    <a:pt x="15216" y="9962"/>
                  </a:lnTo>
                  <a:lnTo>
                    <a:pt x="15216" y="7426"/>
                  </a:lnTo>
                  <a:lnTo>
                    <a:pt x="10289" y="7426"/>
                  </a:lnTo>
                  <a:cubicBezTo>
                    <a:pt x="10604" y="6490"/>
                    <a:pt x="11089" y="5632"/>
                    <a:pt x="11709" y="4890"/>
                  </a:cubicBezTo>
                  <a:lnTo>
                    <a:pt x="15216" y="4891"/>
                  </a:lnTo>
                  <a:lnTo>
                    <a:pt x="15216" y="7426"/>
                  </a:lnTo>
                  <a:lnTo>
                    <a:pt x="16875" y="7426"/>
                  </a:lnTo>
                  <a:lnTo>
                    <a:pt x="16875" y="99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23" name="Freeform 9">
              <a:extLst>
                <a:ext uri="{FF2B5EF4-FFF2-40B4-BE49-F238E27FC236}">
                  <a16:creationId xmlns="" xmlns:a16="http://schemas.microsoft.com/office/drawing/2014/main" id="{5A25285B-0E0C-4619-B86F-73F428A99EF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3213" y="6621464"/>
              <a:ext cx="23813" cy="85725"/>
            </a:xfrm>
            <a:custGeom>
              <a:avLst/>
              <a:gdLst>
                <a:gd name="T0" fmla="*/ 0 w 69"/>
                <a:gd name="T1" fmla="*/ 27 h 237"/>
                <a:gd name="T2" fmla="*/ 16 w 69"/>
                <a:gd name="T3" fmla="*/ 0 h 237"/>
                <a:gd name="T4" fmla="*/ 69 w 69"/>
                <a:gd name="T5" fmla="*/ 0 h 237"/>
                <a:gd name="T6" fmla="*/ 69 w 69"/>
                <a:gd name="T7" fmla="*/ 237 h 237"/>
                <a:gd name="T8" fmla="*/ 41 w 69"/>
                <a:gd name="T9" fmla="*/ 237 h 237"/>
                <a:gd name="T10" fmla="*/ 41 w 69"/>
                <a:gd name="T11" fmla="*/ 27 h 237"/>
                <a:gd name="T12" fmla="*/ 0 w 69"/>
                <a:gd name="T13" fmla="*/ 2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" h="237">
                  <a:moveTo>
                    <a:pt x="0" y="27"/>
                  </a:moveTo>
                  <a:lnTo>
                    <a:pt x="16" y="0"/>
                  </a:lnTo>
                  <a:lnTo>
                    <a:pt x="69" y="0"/>
                  </a:lnTo>
                  <a:lnTo>
                    <a:pt x="69" y="237"/>
                  </a:lnTo>
                  <a:lnTo>
                    <a:pt x="41" y="237"/>
                  </a:lnTo>
                  <a:lnTo>
                    <a:pt x="41" y="27"/>
                  </a:lnTo>
                  <a:lnTo>
                    <a:pt x="0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</p:grpSp>
      <p:sp>
        <p:nvSpPr>
          <p:cNvPr id="2" name="Titelplatzhalter 1">
            <a:extLst>
              <a:ext uri="{FF2B5EF4-FFF2-40B4-BE49-F238E27FC236}">
                <a16:creationId xmlns="" xmlns:a16="http://schemas.microsoft.com/office/drawing/2014/main" id="{DBB907FC-8EEA-4706-98EB-1F20D0D83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908051"/>
            <a:ext cx="6775366" cy="7810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GB" dirty="0"/>
              <a:t>Title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CBCB51EB-182E-4020-8D86-3EF8848E6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4" y="2133603"/>
            <a:ext cx="7775575" cy="40322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 err="1"/>
              <a:t>Mastertextformat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Ebene</a:t>
            </a:r>
          </a:p>
          <a:p>
            <a:pPr lvl="2"/>
            <a:r>
              <a:rPr lang="en-GB" dirty="0" err="1"/>
              <a:t>Dritte</a:t>
            </a:r>
            <a:r>
              <a:rPr lang="en-GB" dirty="0"/>
              <a:t> Ebene</a:t>
            </a:r>
          </a:p>
          <a:p>
            <a:pPr lvl="3"/>
            <a:r>
              <a:rPr lang="en-GB" dirty="0" err="1"/>
              <a:t>Vierte</a:t>
            </a:r>
            <a:r>
              <a:rPr lang="en-GB" dirty="0"/>
              <a:t> Ebene</a:t>
            </a:r>
          </a:p>
          <a:p>
            <a:pPr lvl="4"/>
            <a:r>
              <a:rPr lang="en-GB" dirty="0" err="1"/>
              <a:t>Fünfte</a:t>
            </a:r>
            <a:r>
              <a:rPr lang="en-GB" dirty="0"/>
              <a:t>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86B66F5F-246B-41C3-A7EF-74B5848C43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02388" y="6389691"/>
            <a:ext cx="2057400" cy="21748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1E2407C9-BC22-4C2D-9708-1D89901979AF}" type="datetime1">
              <a:rPr lang="de-CH" smtClean="0"/>
              <a:t>18.11.2022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BA7469D3-D758-4D66-B52B-335D0B004E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4213" y="6173789"/>
            <a:ext cx="7775576" cy="207962"/>
          </a:xfrm>
          <a:prstGeom prst="rect">
            <a:avLst/>
          </a:prstGeom>
        </p:spPr>
        <p:txBody>
          <a:bodyPr vert="horz" lIns="0" tIns="0" rIns="0" bIns="18000" rtlCol="0" anchor="b" anchorCtr="0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GB"/>
              <a:t>Footer</a:t>
            </a:r>
            <a:endParaRPr lang="en-GB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B6B6E1BC-0BF1-4586-8DE0-316908CCD9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7738" y="6389691"/>
            <a:ext cx="388143" cy="21748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0A6ABA92-B65E-42F5-BB28-73DA50746AED}" type="slidenum">
              <a:rPr lang="en-GB" smtClean="0"/>
              <a:pPr/>
              <a:t>‹N›</a:t>
            </a:fld>
            <a:endParaRPr lang="en-GB" dirty="0"/>
          </a:p>
        </p:txBody>
      </p:sp>
      <p:pic>
        <p:nvPicPr>
          <p:cNvPr id="14" name="Grafik 13">
            <a:extLst>
              <a:ext uri="{FF2B5EF4-FFF2-40B4-BE49-F238E27FC236}">
                <a16:creationId xmlns="" xmlns:a16="http://schemas.microsoft.com/office/drawing/2014/main" id="{CC6D6645-33F7-4709-A389-4D6F4F2D073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471" y="298589"/>
            <a:ext cx="974969" cy="700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25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58" r:id="rId5"/>
    <p:sldLayoutId id="2147483654" r:id="rId6"/>
    <p:sldLayoutId id="2147483655" r:id="rId7"/>
    <p:sldLayoutId id="2147483659" r:id="rId8"/>
    <p:sldLayoutId id="2147483678" r:id="rId9"/>
    <p:sldLayoutId id="2147483679" r:id="rId10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00000"/>
        </a:lnSpc>
        <a:spcBef>
          <a:spcPts val="10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0000" indent="-180000" algn="l" defTabSz="914400" rtl="0" eaLnBrk="1" latinLnBrk="0" hangingPunct="1">
        <a:lnSpc>
          <a:spcPct val="100000"/>
        </a:lnSpc>
        <a:spcBef>
          <a:spcPts val="1000"/>
        </a:spcBef>
        <a:buFont typeface="Calibri" panose="020F050202020403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3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81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99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31" userDrawn="1">
          <p15:clr>
            <a:srgbClr val="F26B43"/>
          </p15:clr>
        </p15:guide>
        <p15:guide id="2" pos="5329" userDrawn="1">
          <p15:clr>
            <a:srgbClr val="F26B43"/>
          </p15:clr>
        </p15:guide>
        <p15:guide id="3" orient="horz" pos="1071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3884" userDrawn="1">
          <p15:clr>
            <a:srgbClr val="F26B43"/>
          </p15:clr>
        </p15:guide>
        <p15:guide id="6" orient="horz" pos="4020" userDrawn="1">
          <p15:clr>
            <a:srgbClr val="F26B43"/>
          </p15:clr>
        </p15:guide>
        <p15:guide id="7" pos="5397" userDrawn="1">
          <p15:clr>
            <a:srgbClr val="FBAE40"/>
          </p15:clr>
        </p15:guide>
        <p15:guide id="8" pos="2812" userDrawn="1">
          <p15:clr>
            <a:srgbClr val="FBAE40"/>
          </p15:clr>
        </p15:guide>
        <p15:guide id="9" pos="2948" userDrawn="1">
          <p15:clr>
            <a:srgbClr val="FBAE40"/>
          </p15:clr>
        </p15:guide>
        <p15:guide id="10" orient="horz" pos="57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pieren 23">
            <a:extLst>
              <a:ext uri="{FF2B5EF4-FFF2-40B4-BE49-F238E27FC236}">
                <a16:creationId xmlns="" xmlns:a16="http://schemas.microsoft.com/office/drawing/2014/main" id="{804D9C79-D781-4B95-B1EB-1BD3255C7D9A}"/>
              </a:ext>
            </a:extLst>
          </p:cNvPr>
          <p:cNvGrpSpPr/>
          <p:nvPr userDrawn="1"/>
        </p:nvGrpSpPr>
        <p:grpSpPr>
          <a:xfrm>
            <a:off x="-2382" y="2"/>
            <a:ext cx="9148763" cy="6854825"/>
            <a:chOff x="-669925" y="193676"/>
            <a:chExt cx="9148763" cy="6854825"/>
          </a:xfrm>
          <a:solidFill>
            <a:srgbClr val="4666A9"/>
          </a:solidFill>
        </p:grpSpPr>
        <p:sp>
          <p:nvSpPr>
            <p:cNvPr id="19" name="Rectangle 5">
              <a:extLst>
                <a:ext uri="{FF2B5EF4-FFF2-40B4-BE49-F238E27FC236}">
                  <a16:creationId xmlns="" xmlns:a16="http://schemas.microsoft.com/office/drawing/2014/main" id="{BD138E87-BDFF-4C54-8CAE-7808B28BDE6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669925" y="3778251"/>
              <a:ext cx="2157413" cy="9128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20" name="Rectangle 6">
              <a:extLst>
                <a:ext uri="{FF2B5EF4-FFF2-40B4-BE49-F238E27FC236}">
                  <a16:creationId xmlns="" xmlns:a16="http://schemas.microsoft.com/office/drawing/2014/main" id="{FAA8EEC7-C10E-4933-B806-E76CFCC7641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55625" y="1952626"/>
              <a:ext cx="949325" cy="9128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21" name="Rectangle 7">
              <a:extLst>
                <a:ext uri="{FF2B5EF4-FFF2-40B4-BE49-F238E27FC236}">
                  <a16:creationId xmlns="" xmlns:a16="http://schemas.microsoft.com/office/drawing/2014/main" id="{F7587BBE-4F68-47A0-AEF3-3DE5A6F4193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87488" y="4691064"/>
              <a:ext cx="1825625" cy="9128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22" name="Freeform 8">
              <a:extLst>
                <a:ext uri="{FF2B5EF4-FFF2-40B4-BE49-F238E27FC236}">
                  <a16:creationId xmlns="" xmlns:a16="http://schemas.microsoft.com/office/drawing/2014/main" id="{C88B5E7D-0E66-4D80-A3AC-CA886E17523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400300" y="193676"/>
              <a:ext cx="6078538" cy="6854825"/>
            </a:xfrm>
            <a:custGeom>
              <a:avLst/>
              <a:gdLst>
                <a:gd name="T0" fmla="*/ 16875 w 16875"/>
                <a:gd name="T1" fmla="*/ 19050 h 19050"/>
                <a:gd name="T2" fmla="*/ 8891 w 16875"/>
                <a:gd name="T3" fmla="*/ 19050 h 19050"/>
                <a:gd name="T4" fmla="*/ 5071 w 16875"/>
                <a:gd name="T5" fmla="*/ 9964 h 19050"/>
                <a:gd name="T6" fmla="*/ 5071 w 16875"/>
                <a:gd name="T7" fmla="*/ 9962 h 19050"/>
                <a:gd name="T8" fmla="*/ 0 w 16875"/>
                <a:gd name="T9" fmla="*/ 9962 h 19050"/>
                <a:gd name="T10" fmla="*/ 0 w 16875"/>
                <a:gd name="T11" fmla="*/ 7426 h 19050"/>
                <a:gd name="T12" fmla="*/ 5325 w 16875"/>
                <a:gd name="T13" fmla="*/ 7426 h 19050"/>
                <a:gd name="T14" fmla="*/ 5071 w 16875"/>
                <a:gd name="T15" fmla="*/ 9962 h 19050"/>
                <a:gd name="T16" fmla="*/ 7988 w 16875"/>
                <a:gd name="T17" fmla="*/ 9962 h 19050"/>
                <a:gd name="T18" fmla="*/ 7988 w 16875"/>
                <a:gd name="T19" fmla="*/ 7426 h 19050"/>
                <a:gd name="T20" fmla="*/ 5325 w 16875"/>
                <a:gd name="T21" fmla="*/ 7426 h 19050"/>
                <a:gd name="T22" fmla="*/ 9907 w 16875"/>
                <a:gd name="T23" fmla="*/ 0 h 19050"/>
                <a:gd name="T24" fmla="*/ 16875 w 16875"/>
                <a:gd name="T25" fmla="*/ 0 h 19050"/>
                <a:gd name="T26" fmla="*/ 16875 w 16875"/>
                <a:gd name="T27" fmla="*/ 2104 h 19050"/>
                <a:gd name="T28" fmla="*/ 11709 w 16875"/>
                <a:gd name="T29" fmla="*/ 4890 h 19050"/>
                <a:gd name="T30" fmla="*/ 7988 w 16875"/>
                <a:gd name="T31" fmla="*/ 4890 h 19050"/>
                <a:gd name="T32" fmla="*/ 7988 w 16875"/>
                <a:gd name="T33" fmla="*/ 7426 h 19050"/>
                <a:gd name="T34" fmla="*/ 10289 w 16875"/>
                <a:gd name="T35" fmla="*/ 7426 h 19050"/>
                <a:gd name="T36" fmla="*/ 9880 w 16875"/>
                <a:gd name="T37" fmla="*/ 9940 h 19050"/>
                <a:gd name="T38" fmla="*/ 10304 w 16875"/>
                <a:gd name="T39" fmla="*/ 12498 h 19050"/>
                <a:gd name="T40" fmla="*/ 7988 w 16875"/>
                <a:gd name="T41" fmla="*/ 12498 h 19050"/>
                <a:gd name="T42" fmla="*/ 7988 w 16875"/>
                <a:gd name="T43" fmla="*/ 15034 h 19050"/>
                <a:gd name="T44" fmla="*/ 11745 w 16875"/>
                <a:gd name="T45" fmla="*/ 15034 h 19050"/>
                <a:gd name="T46" fmla="*/ 10304 w 16875"/>
                <a:gd name="T47" fmla="*/ 12498 h 19050"/>
                <a:gd name="T48" fmla="*/ 16875 w 16875"/>
                <a:gd name="T49" fmla="*/ 12498 h 19050"/>
                <a:gd name="T50" fmla="*/ 16875 w 16875"/>
                <a:gd name="T51" fmla="*/ 15034 h 19050"/>
                <a:gd name="T52" fmla="*/ 11745 w 16875"/>
                <a:gd name="T53" fmla="*/ 15034 h 19050"/>
                <a:gd name="T54" fmla="*/ 16875 w 16875"/>
                <a:gd name="T55" fmla="*/ 17777 h 19050"/>
                <a:gd name="T56" fmla="*/ 16875 w 16875"/>
                <a:gd name="T57" fmla="*/ 19050 h 19050"/>
                <a:gd name="T58" fmla="*/ 16875 w 16875"/>
                <a:gd name="T59" fmla="*/ 9962 h 19050"/>
                <a:gd name="T60" fmla="*/ 16875 w 16875"/>
                <a:gd name="T61" fmla="*/ 9962 h 19050"/>
                <a:gd name="T62" fmla="*/ 15216 w 16875"/>
                <a:gd name="T63" fmla="*/ 9962 h 19050"/>
                <a:gd name="T64" fmla="*/ 15216 w 16875"/>
                <a:gd name="T65" fmla="*/ 7426 h 19050"/>
                <a:gd name="T66" fmla="*/ 10289 w 16875"/>
                <a:gd name="T67" fmla="*/ 7426 h 19050"/>
                <a:gd name="T68" fmla="*/ 11709 w 16875"/>
                <a:gd name="T69" fmla="*/ 4890 h 19050"/>
                <a:gd name="T70" fmla="*/ 15216 w 16875"/>
                <a:gd name="T71" fmla="*/ 4891 h 19050"/>
                <a:gd name="T72" fmla="*/ 15216 w 16875"/>
                <a:gd name="T73" fmla="*/ 7426 h 19050"/>
                <a:gd name="T74" fmla="*/ 16875 w 16875"/>
                <a:gd name="T75" fmla="*/ 7426 h 19050"/>
                <a:gd name="T76" fmla="*/ 16875 w 16875"/>
                <a:gd name="T77" fmla="*/ 9962 h 19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875" h="19050">
                  <a:moveTo>
                    <a:pt x="16875" y="19050"/>
                  </a:moveTo>
                  <a:lnTo>
                    <a:pt x="8891" y="19050"/>
                  </a:lnTo>
                  <a:cubicBezTo>
                    <a:pt x="6533" y="16744"/>
                    <a:pt x="5071" y="13523"/>
                    <a:pt x="5071" y="9964"/>
                  </a:cubicBezTo>
                  <a:lnTo>
                    <a:pt x="5071" y="9962"/>
                  </a:lnTo>
                  <a:lnTo>
                    <a:pt x="0" y="9962"/>
                  </a:lnTo>
                  <a:lnTo>
                    <a:pt x="0" y="7426"/>
                  </a:lnTo>
                  <a:lnTo>
                    <a:pt x="5325" y="7426"/>
                  </a:lnTo>
                  <a:cubicBezTo>
                    <a:pt x="5159" y="8246"/>
                    <a:pt x="5071" y="9094"/>
                    <a:pt x="5071" y="9962"/>
                  </a:cubicBezTo>
                  <a:lnTo>
                    <a:pt x="7988" y="9962"/>
                  </a:lnTo>
                  <a:lnTo>
                    <a:pt x="7988" y="7426"/>
                  </a:lnTo>
                  <a:lnTo>
                    <a:pt x="5325" y="7426"/>
                  </a:lnTo>
                  <a:cubicBezTo>
                    <a:pt x="5933" y="4433"/>
                    <a:pt x="7595" y="1823"/>
                    <a:pt x="9907" y="0"/>
                  </a:cubicBezTo>
                  <a:lnTo>
                    <a:pt x="16875" y="0"/>
                  </a:lnTo>
                  <a:lnTo>
                    <a:pt x="16875" y="2104"/>
                  </a:lnTo>
                  <a:cubicBezTo>
                    <a:pt x="14804" y="2337"/>
                    <a:pt x="12976" y="3372"/>
                    <a:pt x="11709" y="4890"/>
                  </a:cubicBezTo>
                  <a:lnTo>
                    <a:pt x="7988" y="4890"/>
                  </a:lnTo>
                  <a:lnTo>
                    <a:pt x="7988" y="7426"/>
                  </a:lnTo>
                  <a:lnTo>
                    <a:pt x="10289" y="7426"/>
                  </a:lnTo>
                  <a:cubicBezTo>
                    <a:pt x="10024" y="8216"/>
                    <a:pt x="9880" y="9061"/>
                    <a:pt x="9880" y="9940"/>
                  </a:cubicBezTo>
                  <a:cubicBezTo>
                    <a:pt x="9880" y="10836"/>
                    <a:pt x="10029" y="11696"/>
                    <a:pt x="10304" y="12498"/>
                  </a:cubicBezTo>
                  <a:lnTo>
                    <a:pt x="7988" y="12498"/>
                  </a:lnTo>
                  <a:lnTo>
                    <a:pt x="7988" y="15034"/>
                  </a:lnTo>
                  <a:lnTo>
                    <a:pt x="11745" y="15034"/>
                  </a:lnTo>
                  <a:cubicBezTo>
                    <a:pt x="11118" y="14294"/>
                    <a:pt x="10625" y="13436"/>
                    <a:pt x="10304" y="12498"/>
                  </a:cubicBezTo>
                  <a:lnTo>
                    <a:pt x="16875" y="12498"/>
                  </a:lnTo>
                  <a:lnTo>
                    <a:pt x="16875" y="15034"/>
                  </a:lnTo>
                  <a:lnTo>
                    <a:pt x="11745" y="15034"/>
                  </a:lnTo>
                  <a:cubicBezTo>
                    <a:pt x="13011" y="16529"/>
                    <a:pt x="14824" y="17546"/>
                    <a:pt x="16875" y="17777"/>
                  </a:cubicBezTo>
                  <a:lnTo>
                    <a:pt x="16875" y="19050"/>
                  </a:lnTo>
                  <a:close/>
                  <a:moveTo>
                    <a:pt x="16875" y="9962"/>
                  </a:moveTo>
                  <a:lnTo>
                    <a:pt x="16875" y="9962"/>
                  </a:lnTo>
                  <a:lnTo>
                    <a:pt x="15216" y="9962"/>
                  </a:lnTo>
                  <a:lnTo>
                    <a:pt x="15216" y="7426"/>
                  </a:lnTo>
                  <a:lnTo>
                    <a:pt x="10289" y="7426"/>
                  </a:lnTo>
                  <a:cubicBezTo>
                    <a:pt x="10604" y="6490"/>
                    <a:pt x="11089" y="5632"/>
                    <a:pt x="11709" y="4890"/>
                  </a:cubicBezTo>
                  <a:lnTo>
                    <a:pt x="15216" y="4891"/>
                  </a:lnTo>
                  <a:lnTo>
                    <a:pt x="15216" y="7426"/>
                  </a:lnTo>
                  <a:lnTo>
                    <a:pt x="16875" y="7426"/>
                  </a:lnTo>
                  <a:lnTo>
                    <a:pt x="16875" y="99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23" name="Freeform 9">
              <a:extLst>
                <a:ext uri="{FF2B5EF4-FFF2-40B4-BE49-F238E27FC236}">
                  <a16:creationId xmlns="" xmlns:a16="http://schemas.microsoft.com/office/drawing/2014/main" id="{5A25285B-0E0C-4619-B86F-73F428A99EF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3213" y="6621464"/>
              <a:ext cx="23813" cy="85725"/>
            </a:xfrm>
            <a:custGeom>
              <a:avLst/>
              <a:gdLst>
                <a:gd name="T0" fmla="*/ 0 w 69"/>
                <a:gd name="T1" fmla="*/ 27 h 237"/>
                <a:gd name="T2" fmla="*/ 16 w 69"/>
                <a:gd name="T3" fmla="*/ 0 h 237"/>
                <a:gd name="T4" fmla="*/ 69 w 69"/>
                <a:gd name="T5" fmla="*/ 0 h 237"/>
                <a:gd name="T6" fmla="*/ 69 w 69"/>
                <a:gd name="T7" fmla="*/ 237 h 237"/>
                <a:gd name="T8" fmla="*/ 41 w 69"/>
                <a:gd name="T9" fmla="*/ 237 h 237"/>
                <a:gd name="T10" fmla="*/ 41 w 69"/>
                <a:gd name="T11" fmla="*/ 27 h 237"/>
                <a:gd name="T12" fmla="*/ 0 w 69"/>
                <a:gd name="T13" fmla="*/ 2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" h="237">
                  <a:moveTo>
                    <a:pt x="0" y="27"/>
                  </a:moveTo>
                  <a:lnTo>
                    <a:pt x="16" y="0"/>
                  </a:lnTo>
                  <a:lnTo>
                    <a:pt x="69" y="0"/>
                  </a:lnTo>
                  <a:lnTo>
                    <a:pt x="69" y="237"/>
                  </a:lnTo>
                  <a:lnTo>
                    <a:pt x="41" y="237"/>
                  </a:lnTo>
                  <a:lnTo>
                    <a:pt x="41" y="27"/>
                  </a:lnTo>
                  <a:lnTo>
                    <a:pt x="0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</p:grpSp>
      <p:sp>
        <p:nvSpPr>
          <p:cNvPr id="2" name="Titelplatzhalter 1">
            <a:extLst>
              <a:ext uri="{FF2B5EF4-FFF2-40B4-BE49-F238E27FC236}">
                <a16:creationId xmlns="" xmlns:a16="http://schemas.microsoft.com/office/drawing/2014/main" id="{DBB907FC-8EEA-4706-98EB-1F20D0D83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908051"/>
            <a:ext cx="6775366" cy="7810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GB" dirty="0"/>
              <a:t>Title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CBCB51EB-182E-4020-8D86-3EF8848E6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4" y="2133603"/>
            <a:ext cx="7775575" cy="40322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 err="1"/>
              <a:t>Mastertextformat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Ebene</a:t>
            </a:r>
          </a:p>
          <a:p>
            <a:pPr lvl="2"/>
            <a:r>
              <a:rPr lang="en-GB" dirty="0" err="1"/>
              <a:t>Dritte</a:t>
            </a:r>
            <a:r>
              <a:rPr lang="en-GB" dirty="0"/>
              <a:t> Ebene</a:t>
            </a:r>
          </a:p>
          <a:p>
            <a:pPr lvl="3"/>
            <a:r>
              <a:rPr lang="en-GB" dirty="0" err="1"/>
              <a:t>Vierte</a:t>
            </a:r>
            <a:r>
              <a:rPr lang="en-GB" dirty="0"/>
              <a:t> Ebene</a:t>
            </a:r>
          </a:p>
          <a:p>
            <a:pPr lvl="4"/>
            <a:r>
              <a:rPr lang="en-GB" dirty="0" err="1"/>
              <a:t>Fünfte</a:t>
            </a:r>
            <a:r>
              <a:rPr lang="en-GB" dirty="0"/>
              <a:t>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86B66F5F-246B-41C3-A7EF-74B5848C43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02388" y="6389691"/>
            <a:ext cx="2057400" cy="21748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9A5EDFC2-0979-45D4-9CE3-389A720207BD}" type="datetime1">
              <a:rPr lang="de-CH" smtClean="0"/>
              <a:t>18.11.2022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BA7469D3-D758-4D66-B52B-335D0B004E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4213" y="6173789"/>
            <a:ext cx="7775576" cy="207962"/>
          </a:xfrm>
          <a:prstGeom prst="rect">
            <a:avLst/>
          </a:prstGeom>
        </p:spPr>
        <p:txBody>
          <a:bodyPr vert="horz" lIns="0" tIns="0" rIns="0" bIns="18000" rtlCol="0" anchor="b" anchorCtr="0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GB"/>
              <a:t>Footer</a:t>
            </a:r>
            <a:endParaRPr lang="en-GB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B6B6E1BC-0BF1-4586-8DE0-316908CCD9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7738" y="6389691"/>
            <a:ext cx="388143" cy="21748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fld id="{0A6ABA92-B65E-42F5-BB28-73DA50746AED}" type="slidenum">
              <a:rPr lang="en-GB" smtClean="0"/>
              <a:pPr/>
              <a:t>‹N›</a:t>
            </a:fld>
            <a:endParaRPr lang="en-GB" dirty="0"/>
          </a:p>
        </p:txBody>
      </p:sp>
      <p:pic>
        <p:nvPicPr>
          <p:cNvPr id="16" name="Grafik 15">
            <a:extLst>
              <a:ext uri="{FF2B5EF4-FFF2-40B4-BE49-F238E27FC236}">
                <a16:creationId xmlns="" xmlns:a16="http://schemas.microsoft.com/office/drawing/2014/main" id="{727271BA-5979-4B66-BB17-08BEB45651C4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471" y="298588"/>
            <a:ext cx="974969" cy="700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6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00000"/>
        </a:lnSpc>
        <a:spcBef>
          <a:spcPts val="1000"/>
        </a:spcBef>
        <a:buFont typeface="Wingdings" panose="05000000000000000000" pitchFamily="2" charset="2"/>
        <a:buChar char="§"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450000" indent="-180000" algn="l" defTabSz="914400" rtl="0" eaLnBrk="1" latinLnBrk="0" hangingPunct="1">
        <a:lnSpc>
          <a:spcPct val="100000"/>
        </a:lnSpc>
        <a:spcBef>
          <a:spcPts val="1000"/>
        </a:spcBef>
        <a:buFont typeface="Calibri" panose="020F050202020403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63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81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99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31" userDrawn="1">
          <p15:clr>
            <a:srgbClr val="F26B43"/>
          </p15:clr>
        </p15:guide>
        <p15:guide id="2" pos="5329" userDrawn="1">
          <p15:clr>
            <a:srgbClr val="F26B43"/>
          </p15:clr>
        </p15:guide>
        <p15:guide id="3" orient="horz" pos="1071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3884" userDrawn="1">
          <p15:clr>
            <a:srgbClr val="F26B43"/>
          </p15:clr>
        </p15:guide>
        <p15:guide id="6" orient="horz" pos="4020" userDrawn="1">
          <p15:clr>
            <a:srgbClr val="F26B43"/>
          </p15:clr>
        </p15:guide>
        <p15:guide id="7" pos="5397" userDrawn="1">
          <p15:clr>
            <a:srgbClr val="FBAE40"/>
          </p15:clr>
        </p15:guide>
        <p15:guide id="8" pos="2812" userDrawn="1">
          <p15:clr>
            <a:srgbClr val="FBAE40"/>
          </p15:clr>
        </p15:guide>
        <p15:guide id="9" pos="2948" userDrawn="1">
          <p15:clr>
            <a:srgbClr val="FBAE40"/>
          </p15:clr>
        </p15:guide>
        <p15:guide id="10" orient="horz" pos="572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pieren 23">
            <a:extLst>
              <a:ext uri="{FF2B5EF4-FFF2-40B4-BE49-F238E27FC236}">
                <a16:creationId xmlns="" xmlns:a16="http://schemas.microsoft.com/office/drawing/2014/main" id="{804D9C79-D781-4B95-B1EB-1BD3255C7D9A}"/>
              </a:ext>
            </a:extLst>
          </p:cNvPr>
          <p:cNvGrpSpPr/>
          <p:nvPr userDrawn="1"/>
        </p:nvGrpSpPr>
        <p:grpSpPr>
          <a:xfrm>
            <a:off x="-2382" y="2"/>
            <a:ext cx="9148763" cy="6854825"/>
            <a:chOff x="-669925" y="193676"/>
            <a:chExt cx="9148763" cy="6854825"/>
          </a:xfrm>
          <a:solidFill>
            <a:srgbClr val="C5A350"/>
          </a:solidFill>
        </p:grpSpPr>
        <p:sp>
          <p:nvSpPr>
            <p:cNvPr id="19" name="Rectangle 5">
              <a:extLst>
                <a:ext uri="{FF2B5EF4-FFF2-40B4-BE49-F238E27FC236}">
                  <a16:creationId xmlns="" xmlns:a16="http://schemas.microsoft.com/office/drawing/2014/main" id="{BD138E87-BDFF-4C54-8CAE-7808B28BDE6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669925" y="3778251"/>
              <a:ext cx="2157413" cy="9128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20" name="Rectangle 6">
              <a:extLst>
                <a:ext uri="{FF2B5EF4-FFF2-40B4-BE49-F238E27FC236}">
                  <a16:creationId xmlns="" xmlns:a16="http://schemas.microsoft.com/office/drawing/2014/main" id="{FAA8EEC7-C10E-4933-B806-E76CFCC7641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55625" y="1952626"/>
              <a:ext cx="949325" cy="9128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21" name="Rectangle 7">
              <a:extLst>
                <a:ext uri="{FF2B5EF4-FFF2-40B4-BE49-F238E27FC236}">
                  <a16:creationId xmlns="" xmlns:a16="http://schemas.microsoft.com/office/drawing/2014/main" id="{F7587BBE-4F68-47A0-AEF3-3DE5A6F4193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87488" y="4691064"/>
              <a:ext cx="1825625" cy="9128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22" name="Freeform 8">
              <a:extLst>
                <a:ext uri="{FF2B5EF4-FFF2-40B4-BE49-F238E27FC236}">
                  <a16:creationId xmlns="" xmlns:a16="http://schemas.microsoft.com/office/drawing/2014/main" id="{C88B5E7D-0E66-4D80-A3AC-CA886E17523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400300" y="193676"/>
              <a:ext cx="6078538" cy="6854825"/>
            </a:xfrm>
            <a:custGeom>
              <a:avLst/>
              <a:gdLst>
                <a:gd name="T0" fmla="*/ 16875 w 16875"/>
                <a:gd name="T1" fmla="*/ 19050 h 19050"/>
                <a:gd name="T2" fmla="*/ 8891 w 16875"/>
                <a:gd name="T3" fmla="*/ 19050 h 19050"/>
                <a:gd name="T4" fmla="*/ 5071 w 16875"/>
                <a:gd name="T5" fmla="*/ 9964 h 19050"/>
                <a:gd name="T6" fmla="*/ 5071 w 16875"/>
                <a:gd name="T7" fmla="*/ 9962 h 19050"/>
                <a:gd name="T8" fmla="*/ 0 w 16875"/>
                <a:gd name="T9" fmla="*/ 9962 h 19050"/>
                <a:gd name="T10" fmla="*/ 0 w 16875"/>
                <a:gd name="T11" fmla="*/ 7426 h 19050"/>
                <a:gd name="T12" fmla="*/ 5325 w 16875"/>
                <a:gd name="T13" fmla="*/ 7426 h 19050"/>
                <a:gd name="T14" fmla="*/ 5071 w 16875"/>
                <a:gd name="T15" fmla="*/ 9962 h 19050"/>
                <a:gd name="T16" fmla="*/ 7988 w 16875"/>
                <a:gd name="T17" fmla="*/ 9962 h 19050"/>
                <a:gd name="T18" fmla="*/ 7988 w 16875"/>
                <a:gd name="T19" fmla="*/ 7426 h 19050"/>
                <a:gd name="T20" fmla="*/ 5325 w 16875"/>
                <a:gd name="T21" fmla="*/ 7426 h 19050"/>
                <a:gd name="T22" fmla="*/ 9907 w 16875"/>
                <a:gd name="T23" fmla="*/ 0 h 19050"/>
                <a:gd name="T24" fmla="*/ 16875 w 16875"/>
                <a:gd name="T25" fmla="*/ 0 h 19050"/>
                <a:gd name="T26" fmla="*/ 16875 w 16875"/>
                <a:gd name="T27" fmla="*/ 2104 h 19050"/>
                <a:gd name="T28" fmla="*/ 11709 w 16875"/>
                <a:gd name="T29" fmla="*/ 4890 h 19050"/>
                <a:gd name="T30" fmla="*/ 7988 w 16875"/>
                <a:gd name="T31" fmla="*/ 4890 h 19050"/>
                <a:gd name="T32" fmla="*/ 7988 w 16875"/>
                <a:gd name="T33" fmla="*/ 7426 h 19050"/>
                <a:gd name="T34" fmla="*/ 10289 w 16875"/>
                <a:gd name="T35" fmla="*/ 7426 h 19050"/>
                <a:gd name="T36" fmla="*/ 9880 w 16875"/>
                <a:gd name="T37" fmla="*/ 9940 h 19050"/>
                <a:gd name="T38" fmla="*/ 10304 w 16875"/>
                <a:gd name="T39" fmla="*/ 12498 h 19050"/>
                <a:gd name="T40" fmla="*/ 7988 w 16875"/>
                <a:gd name="T41" fmla="*/ 12498 h 19050"/>
                <a:gd name="T42" fmla="*/ 7988 w 16875"/>
                <a:gd name="T43" fmla="*/ 15034 h 19050"/>
                <a:gd name="T44" fmla="*/ 11745 w 16875"/>
                <a:gd name="T45" fmla="*/ 15034 h 19050"/>
                <a:gd name="T46" fmla="*/ 10304 w 16875"/>
                <a:gd name="T47" fmla="*/ 12498 h 19050"/>
                <a:gd name="T48" fmla="*/ 16875 w 16875"/>
                <a:gd name="T49" fmla="*/ 12498 h 19050"/>
                <a:gd name="T50" fmla="*/ 16875 w 16875"/>
                <a:gd name="T51" fmla="*/ 15034 h 19050"/>
                <a:gd name="T52" fmla="*/ 11745 w 16875"/>
                <a:gd name="T53" fmla="*/ 15034 h 19050"/>
                <a:gd name="T54" fmla="*/ 16875 w 16875"/>
                <a:gd name="T55" fmla="*/ 17777 h 19050"/>
                <a:gd name="T56" fmla="*/ 16875 w 16875"/>
                <a:gd name="T57" fmla="*/ 19050 h 19050"/>
                <a:gd name="T58" fmla="*/ 16875 w 16875"/>
                <a:gd name="T59" fmla="*/ 9962 h 19050"/>
                <a:gd name="T60" fmla="*/ 16875 w 16875"/>
                <a:gd name="T61" fmla="*/ 9962 h 19050"/>
                <a:gd name="T62" fmla="*/ 15216 w 16875"/>
                <a:gd name="T63" fmla="*/ 9962 h 19050"/>
                <a:gd name="T64" fmla="*/ 15216 w 16875"/>
                <a:gd name="T65" fmla="*/ 7426 h 19050"/>
                <a:gd name="T66" fmla="*/ 10289 w 16875"/>
                <a:gd name="T67" fmla="*/ 7426 h 19050"/>
                <a:gd name="T68" fmla="*/ 11709 w 16875"/>
                <a:gd name="T69" fmla="*/ 4890 h 19050"/>
                <a:gd name="T70" fmla="*/ 15216 w 16875"/>
                <a:gd name="T71" fmla="*/ 4891 h 19050"/>
                <a:gd name="T72" fmla="*/ 15216 w 16875"/>
                <a:gd name="T73" fmla="*/ 7426 h 19050"/>
                <a:gd name="T74" fmla="*/ 16875 w 16875"/>
                <a:gd name="T75" fmla="*/ 7426 h 19050"/>
                <a:gd name="T76" fmla="*/ 16875 w 16875"/>
                <a:gd name="T77" fmla="*/ 9962 h 19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875" h="19050">
                  <a:moveTo>
                    <a:pt x="16875" y="19050"/>
                  </a:moveTo>
                  <a:lnTo>
                    <a:pt x="8891" y="19050"/>
                  </a:lnTo>
                  <a:cubicBezTo>
                    <a:pt x="6533" y="16744"/>
                    <a:pt x="5071" y="13523"/>
                    <a:pt x="5071" y="9964"/>
                  </a:cubicBezTo>
                  <a:lnTo>
                    <a:pt x="5071" y="9962"/>
                  </a:lnTo>
                  <a:lnTo>
                    <a:pt x="0" y="9962"/>
                  </a:lnTo>
                  <a:lnTo>
                    <a:pt x="0" y="7426"/>
                  </a:lnTo>
                  <a:lnTo>
                    <a:pt x="5325" y="7426"/>
                  </a:lnTo>
                  <a:cubicBezTo>
                    <a:pt x="5159" y="8246"/>
                    <a:pt x="5071" y="9094"/>
                    <a:pt x="5071" y="9962"/>
                  </a:cubicBezTo>
                  <a:lnTo>
                    <a:pt x="7988" y="9962"/>
                  </a:lnTo>
                  <a:lnTo>
                    <a:pt x="7988" y="7426"/>
                  </a:lnTo>
                  <a:lnTo>
                    <a:pt x="5325" y="7426"/>
                  </a:lnTo>
                  <a:cubicBezTo>
                    <a:pt x="5933" y="4433"/>
                    <a:pt x="7595" y="1823"/>
                    <a:pt x="9907" y="0"/>
                  </a:cubicBezTo>
                  <a:lnTo>
                    <a:pt x="16875" y="0"/>
                  </a:lnTo>
                  <a:lnTo>
                    <a:pt x="16875" y="2104"/>
                  </a:lnTo>
                  <a:cubicBezTo>
                    <a:pt x="14804" y="2337"/>
                    <a:pt x="12976" y="3372"/>
                    <a:pt x="11709" y="4890"/>
                  </a:cubicBezTo>
                  <a:lnTo>
                    <a:pt x="7988" y="4890"/>
                  </a:lnTo>
                  <a:lnTo>
                    <a:pt x="7988" y="7426"/>
                  </a:lnTo>
                  <a:lnTo>
                    <a:pt x="10289" y="7426"/>
                  </a:lnTo>
                  <a:cubicBezTo>
                    <a:pt x="10024" y="8216"/>
                    <a:pt x="9880" y="9061"/>
                    <a:pt x="9880" y="9940"/>
                  </a:cubicBezTo>
                  <a:cubicBezTo>
                    <a:pt x="9880" y="10836"/>
                    <a:pt x="10029" y="11696"/>
                    <a:pt x="10304" y="12498"/>
                  </a:cubicBezTo>
                  <a:lnTo>
                    <a:pt x="7988" y="12498"/>
                  </a:lnTo>
                  <a:lnTo>
                    <a:pt x="7988" y="15034"/>
                  </a:lnTo>
                  <a:lnTo>
                    <a:pt x="11745" y="15034"/>
                  </a:lnTo>
                  <a:cubicBezTo>
                    <a:pt x="11118" y="14294"/>
                    <a:pt x="10625" y="13436"/>
                    <a:pt x="10304" y="12498"/>
                  </a:cubicBezTo>
                  <a:lnTo>
                    <a:pt x="16875" y="12498"/>
                  </a:lnTo>
                  <a:lnTo>
                    <a:pt x="16875" y="15034"/>
                  </a:lnTo>
                  <a:lnTo>
                    <a:pt x="11745" y="15034"/>
                  </a:lnTo>
                  <a:cubicBezTo>
                    <a:pt x="13011" y="16529"/>
                    <a:pt x="14824" y="17546"/>
                    <a:pt x="16875" y="17777"/>
                  </a:cubicBezTo>
                  <a:lnTo>
                    <a:pt x="16875" y="19050"/>
                  </a:lnTo>
                  <a:close/>
                  <a:moveTo>
                    <a:pt x="16875" y="9962"/>
                  </a:moveTo>
                  <a:lnTo>
                    <a:pt x="16875" y="9962"/>
                  </a:lnTo>
                  <a:lnTo>
                    <a:pt x="15216" y="9962"/>
                  </a:lnTo>
                  <a:lnTo>
                    <a:pt x="15216" y="7426"/>
                  </a:lnTo>
                  <a:lnTo>
                    <a:pt x="10289" y="7426"/>
                  </a:lnTo>
                  <a:cubicBezTo>
                    <a:pt x="10604" y="6490"/>
                    <a:pt x="11089" y="5632"/>
                    <a:pt x="11709" y="4890"/>
                  </a:cubicBezTo>
                  <a:lnTo>
                    <a:pt x="15216" y="4891"/>
                  </a:lnTo>
                  <a:lnTo>
                    <a:pt x="15216" y="7426"/>
                  </a:lnTo>
                  <a:lnTo>
                    <a:pt x="16875" y="7426"/>
                  </a:lnTo>
                  <a:lnTo>
                    <a:pt x="16875" y="99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23" name="Freeform 9">
              <a:extLst>
                <a:ext uri="{FF2B5EF4-FFF2-40B4-BE49-F238E27FC236}">
                  <a16:creationId xmlns="" xmlns:a16="http://schemas.microsoft.com/office/drawing/2014/main" id="{5A25285B-0E0C-4619-B86F-73F428A99EF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3213" y="6621464"/>
              <a:ext cx="23813" cy="85725"/>
            </a:xfrm>
            <a:custGeom>
              <a:avLst/>
              <a:gdLst>
                <a:gd name="T0" fmla="*/ 0 w 69"/>
                <a:gd name="T1" fmla="*/ 27 h 237"/>
                <a:gd name="T2" fmla="*/ 16 w 69"/>
                <a:gd name="T3" fmla="*/ 0 h 237"/>
                <a:gd name="T4" fmla="*/ 69 w 69"/>
                <a:gd name="T5" fmla="*/ 0 h 237"/>
                <a:gd name="T6" fmla="*/ 69 w 69"/>
                <a:gd name="T7" fmla="*/ 237 h 237"/>
                <a:gd name="T8" fmla="*/ 41 w 69"/>
                <a:gd name="T9" fmla="*/ 237 h 237"/>
                <a:gd name="T10" fmla="*/ 41 w 69"/>
                <a:gd name="T11" fmla="*/ 27 h 237"/>
                <a:gd name="T12" fmla="*/ 0 w 69"/>
                <a:gd name="T13" fmla="*/ 2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" h="237">
                  <a:moveTo>
                    <a:pt x="0" y="27"/>
                  </a:moveTo>
                  <a:lnTo>
                    <a:pt x="16" y="0"/>
                  </a:lnTo>
                  <a:lnTo>
                    <a:pt x="69" y="0"/>
                  </a:lnTo>
                  <a:lnTo>
                    <a:pt x="69" y="237"/>
                  </a:lnTo>
                  <a:lnTo>
                    <a:pt x="41" y="237"/>
                  </a:lnTo>
                  <a:lnTo>
                    <a:pt x="41" y="27"/>
                  </a:lnTo>
                  <a:lnTo>
                    <a:pt x="0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</p:grpSp>
      <p:sp>
        <p:nvSpPr>
          <p:cNvPr id="2" name="Titelplatzhalter 1">
            <a:extLst>
              <a:ext uri="{FF2B5EF4-FFF2-40B4-BE49-F238E27FC236}">
                <a16:creationId xmlns="" xmlns:a16="http://schemas.microsoft.com/office/drawing/2014/main" id="{DBB907FC-8EEA-4706-98EB-1F20D0D83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908051"/>
            <a:ext cx="6775366" cy="7810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GB" dirty="0"/>
              <a:t>Title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CBCB51EB-182E-4020-8D86-3EF8848E6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4" y="2133603"/>
            <a:ext cx="7775575" cy="40322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 err="1"/>
              <a:t>Mastertextformat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Ebene</a:t>
            </a:r>
          </a:p>
          <a:p>
            <a:pPr lvl="2"/>
            <a:r>
              <a:rPr lang="en-GB" dirty="0" err="1"/>
              <a:t>Dritte</a:t>
            </a:r>
            <a:r>
              <a:rPr lang="en-GB" dirty="0"/>
              <a:t> Ebene</a:t>
            </a:r>
          </a:p>
          <a:p>
            <a:pPr lvl="3"/>
            <a:r>
              <a:rPr lang="en-GB" dirty="0" err="1"/>
              <a:t>Vierte</a:t>
            </a:r>
            <a:r>
              <a:rPr lang="en-GB" dirty="0"/>
              <a:t> Ebene</a:t>
            </a:r>
          </a:p>
          <a:p>
            <a:pPr lvl="4"/>
            <a:r>
              <a:rPr lang="en-GB" dirty="0" err="1"/>
              <a:t>Fünfte</a:t>
            </a:r>
            <a:r>
              <a:rPr lang="en-GB" dirty="0"/>
              <a:t>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86B66F5F-246B-41C3-A7EF-74B5848C43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02388" y="6389691"/>
            <a:ext cx="2057400" cy="21748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A3A2A5D6-485A-4958-9795-17A8BEC154E0}" type="datetime1">
              <a:rPr lang="de-CH" smtClean="0"/>
              <a:t>18.11.2022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BA7469D3-D758-4D66-B52B-335D0B004E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4213" y="6173789"/>
            <a:ext cx="7775576" cy="207962"/>
          </a:xfrm>
          <a:prstGeom prst="rect">
            <a:avLst/>
          </a:prstGeom>
        </p:spPr>
        <p:txBody>
          <a:bodyPr vert="horz" lIns="0" tIns="0" rIns="0" bIns="18000" rtlCol="0" anchor="b" anchorCtr="0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GB"/>
              <a:t>Footer</a:t>
            </a:r>
            <a:endParaRPr lang="en-GB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B6B6E1BC-0BF1-4586-8DE0-316908CCD9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7738" y="6389691"/>
            <a:ext cx="388143" cy="21748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fld id="{0A6ABA92-B65E-42F5-BB28-73DA50746AED}" type="slidenum">
              <a:rPr lang="en-GB" smtClean="0"/>
              <a:pPr/>
              <a:t>‹N›</a:t>
            </a:fld>
            <a:endParaRPr lang="en-GB" dirty="0"/>
          </a:p>
        </p:txBody>
      </p:sp>
      <p:pic>
        <p:nvPicPr>
          <p:cNvPr id="16" name="Grafik 15">
            <a:extLst>
              <a:ext uri="{FF2B5EF4-FFF2-40B4-BE49-F238E27FC236}">
                <a16:creationId xmlns="" xmlns:a16="http://schemas.microsoft.com/office/drawing/2014/main" id="{727271BA-5979-4B66-BB17-08BEB45651C4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471" y="298588"/>
            <a:ext cx="974969" cy="700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71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00000"/>
        </a:lnSpc>
        <a:spcBef>
          <a:spcPts val="1000"/>
        </a:spcBef>
        <a:buFont typeface="Wingdings" panose="05000000000000000000" pitchFamily="2" charset="2"/>
        <a:buChar char="§"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450000" indent="-180000" algn="l" defTabSz="914400" rtl="0" eaLnBrk="1" latinLnBrk="0" hangingPunct="1">
        <a:lnSpc>
          <a:spcPct val="100000"/>
        </a:lnSpc>
        <a:spcBef>
          <a:spcPts val="1000"/>
        </a:spcBef>
        <a:buFont typeface="Calibri" panose="020F050202020403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63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81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99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31" userDrawn="1">
          <p15:clr>
            <a:srgbClr val="F26B43"/>
          </p15:clr>
        </p15:guide>
        <p15:guide id="2" pos="5329" userDrawn="1">
          <p15:clr>
            <a:srgbClr val="F26B43"/>
          </p15:clr>
        </p15:guide>
        <p15:guide id="3" orient="horz" pos="1071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3884" userDrawn="1">
          <p15:clr>
            <a:srgbClr val="F26B43"/>
          </p15:clr>
        </p15:guide>
        <p15:guide id="6" orient="horz" pos="4020" userDrawn="1">
          <p15:clr>
            <a:srgbClr val="F26B43"/>
          </p15:clr>
        </p15:guide>
        <p15:guide id="7" pos="5397" userDrawn="1">
          <p15:clr>
            <a:srgbClr val="FBAE40"/>
          </p15:clr>
        </p15:guide>
        <p15:guide id="8" pos="2812" userDrawn="1">
          <p15:clr>
            <a:srgbClr val="FBAE40"/>
          </p15:clr>
        </p15:guide>
        <p15:guide id="9" pos="2948" userDrawn="1">
          <p15:clr>
            <a:srgbClr val="FBAE40"/>
          </p15:clr>
        </p15:guide>
        <p15:guide id="10" orient="horz" pos="57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3E87DCC-D09A-C622-27ED-E9B98A9396B9}"/>
              </a:ext>
            </a:extLst>
          </p:cNvPr>
          <p:cNvSpPr txBox="1">
            <a:spLocks/>
          </p:cNvSpPr>
          <p:nvPr/>
        </p:nvSpPr>
        <p:spPr>
          <a:xfrm>
            <a:off x="836318" y="2023264"/>
            <a:ext cx="5742534" cy="22208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it-IT" sz="2800" b="0" i="0" kern="1200" spc="300">
                <a:solidFill>
                  <a:srgbClr val="727277"/>
                </a:solidFill>
                <a:latin typeface="Encode Sans Condensed" pitchFamily="2" charset="77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endParaRPr lang="it-IT" spc="0" dirty="0">
              <a:solidFill>
                <a:schemeClr val="bg1"/>
              </a:solidFill>
            </a:endParaRPr>
          </a:p>
          <a:p>
            <a:pPr algn="l">
              <a:lnSpc>
                <a:spcPct val="110000"/>
              </a:lnSpc>
            </a:pPr>
            <a:r>
              <a:rPr lang="it-IT" b="1" spc="0" dirty="0">
                <a:solidFill>
                  <a:schemeClr val="bg1"/>
                </a:solidFill>
              </a:rPr>
              <a:t>Il funzionamento della Corte Unitaria dei Brevetti</a:t>
            </a:r>
          </a:p>
          <a:p>
            <a:pPr algn="l"/>
            <a:endParaRPr lang="it-IT" b="1" spc="0" dirty="0"/>
          </a:p>
        </p:txBody>
      </p:sp>
      <p:sp>
        <p:nvSpPr>
          <p:cNvPr id="3" name="CasellaDiTesto 2">
            <a:extLst>
              <a:ext uri="{FF2B5EF4-FFF2-40B4-BE49-F238E27FC236}">
                <a16:creationId xmlns="" xmlns:a16="http://schemas.microsoft.com/office/drawing/2014/main" id="{0534D46D-44D9-9B33-A7F2-794B47312E38}"/>
              </a:ext>
            </a:extLst>
          </p:cNvPr>
          <p:cNvSpPr txBox="1"/>
          <p:nvPr/>
        </p:nvSpPr>
        <p:spPr>
          <a:xfrm>
            <a:off x="2088668" y="5388461"/>
            <a:ext cx="6172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 dirty="0">
                <a:solidFill>
                  <a:schemeClr val="bg1"/>
                </a:solidFill>
                <a:latin typeface="Encode Sans Condensed" pitchFamily="2" charset="77"/>
              </a:rPr>
              <a:t>Michele Di </a:t>
            </a:r>
            <a:r>
              <a:rPr lang="it-IT" sz="1600" b="1" dirty="0" err="1">
                <a:solidFill>
                  <a:schemeClr val="bg1"/>
                </a:solidFill>
                <a:latin typeface="Encode Sans Condensed" pitchFamily="2" charset="77"/>
              </a:rPr>
              <a:t>Sciuva</a:t>
            </a:r>
            <a:endParaRPr lang="it-IT" sz="1600" b="1" dirty="0">
              <a:solidFill>
                <a:schemeClr val="bg1"/>
              </a:solidFill>
              <a:latin typeface="Encode Sans Condensed" pitchFamily="2" charset="77"/>
            </a:endParaRPr>
          </a:p>
          <a:p>
            <a:pPr algn="r"/>
            <a:r>
              <a:rPr lang="it-IT" sz="1600" dirty="0">
                <a:solidFill>
                  <a:schemeClr val="bg1"/>
                </a:solidFill>
                <a:latin typeface="Encode Sans Condensed" pitchFamily="2" charset="77"/>
              </a:rPr>
              <a:t>European and </a:t>
            </a:r>
            <a:r>
              <a:rPr lang="it-IT" sz="1600" dirty="0" err="1">
                <a:solidFill>
                  <a:schemeClr val="bg1"/>
                </a:solidFill>
                <a:latin typeface="Encode Sans Condensed" pitchFamily="2" charset="77"/>
              </a:rPr>
              <a:t>Italian</a:t>
            </a:r>
            <a:r>
              <a:rPr lang="it-IT" sz="1600" dirty="0">
                <a:solidFill>
                  <a:schemeClr val="bg1"/>
                </a:solidFill>
                <a:latin typeface="Encode Sans Condensed" pitchFamily="2" charset="77"/>
              </a:rPr>
              <a:t> </a:t>
            </a:r>
            <a:r>
              <a:rPr lang="it-IT" sz="1600" dirty="0" err="1">
                <a:solidFill>
                  <a:schemeClr val="bg1"/>
                </a:solidFill>
                <a:latin typeface="Encode Sans Condensed" pitchFamily="2" charset="77"/>
              </a:rPr>
              <a:t>Patent</a:t>
            </a:r>
            <a:r>
              <a:rPr lang="it-IT" sz="1600" dirty="0">
                <a:solidFill>
                  <a:schemeClr val="bg1"/>
                </a:solidFill>
                <a:latin typeface="Encode Sans Condensed" pitchFamily="2" charset="77"/>
              </a:rPr>
              <a:t> and Design </a:t>
            </a:r>
            <a:r>
              <a:rPr lang="it-IT" sz="1600" dirty="0" err="1">
                <a:solidFill>
                  <a:schemeClr val="bg1"/>
                </a:solidFill>
                <a:latin typeface="Encode Sans Condensed" pitchFamily="2" charset="77"/>
              </a:rPr>
              <a:t>Attorney</a:t>
            </a:r>
            <a:r>
              <a:rPr lang="it-IT" sz="1600" dirty="0">
                <a:solidFill>
                  <a:schemeClr val="bg1"/>
                </a:solidFill>
                <a:latin typeface="Encode Sans Condensed" pitchFamily="2" charset="77"/>
              </a:rPr>
              <a:t>  </a:t>
            </a:r>
            <a:r>
              <a:rPr lang="it-IT" sz="1200" dirty="0">
                <a:solidFill>
                  <a:schemeClr val="bg1"/>
                </a:solidFill>
                <a:latin typeface="Encode Sans Condensed" pitchFamily="2" charset="77"/>
              </a:rPr>
              <a:t/>
            </a:r>
            <a:br>
              <a:rPr lang="it-IT" sz="1200" dirty="0">
                <a:solidFill>
                  <a:schemeClr val="bg1"/>
                </a:solidFill>
                <a:latin typeface="Encode Sans Condensed" pitchFamily="2" charset="77"/>
              </a:rPr>
            </a:br>
            <a:endParaRPr lang="it-IT" sz="1200" dirty="0">
              <a:solidFill>
                <a:schemeClr val="bg1"/>
              </a:solidFill>
              <a:latin typeface="Encode Sans Condensed" pitchFamily="2" charset="77"/>
            </a:endParaRPr>
          </a:p>
          <a:p>
            <a:endParaRPr lang="it-IT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6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t>10</a:t>
            </a:fld>
            <a:endParaRPr lang="en-GB" dirty="0"/>
          </a:p>
        </p:txBody>
      </p:sp>
      <p:sp>
        <p:nvSpPr>
          <p:cNvPr id="9" name="Titolo 1">
            <a:extLst>
              <a:ext uri="{FF2B5EF4-FFF2-40B4-BE49-F238E27FC236}">
                <a16:creationId xmlns="" xmlns:a16="http://schemas.microsoft.com/office/drawing/2014/main" id="{06E5064F-005D-7F3D-E20D-A67B77C2A846}"/>
              </a:ext>
            </a:extLst>
          </p:cNvPr>
          <p:cNvSpPr txBox="1">
            <a:spLocks/>
          </p:cNvSpPr>
          <p:nvPr/>
        </p:nvSpPr>
        <p:spPr>
          <a:xfrm>
            <a:off x="475006" y="907345"/>
            <a:ext cx="10183521" cy="6554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lang="en-US" sz="2800" b="1" i="0" u="none" strike="noStrike" kern="1200" cap="none" spc="0" normalizeH="0" baseline="0" dirty="0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defRPr>
            </a:lvl1pPr>
          </a:lstStyle>
          <a:p>
            <a:r>
              <a:rPr lang="it-IT" b="0" spc="80" dirty="0"/>
              <a:t>CARATTERISTICHE DELL’UPC </a:t>
            </a:r>
            <a:r>
              <a:rPr lang="it-IT" b="0" spc="80" dirty="0" smtClean="0"/>
              <a:t>(1/2)</a:t>
            </a:r>
            <a:endParaRPr lang="it-IT" b="0" spc="80" dirty="0"/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475006" y="1915142"/>
            <a:ext cx="8557320" cy="4321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Encode Sans Condensed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5107" indent="-395107">
              <a:lnSpc>
                <a:spcPct val="100000"/>
              </a:lnSpc>
              <a:buClr>
                <a:schemeClr val="tx1"/>
              </a:buClr>
              <a:buSzPct val="100000"/>
              <a:defRPr/>
            </a:pPr>
            <a:r>
              <a:rPr lang="en-US" sz="2200" smtClean="0">
                <a:cs typeface="Arial" pitchFamily="34" charset="0"/>
              </a:rPr>
              <a:t>Unica corte specializzata competente per brevetti EP e UP </a:t>
            </a:r>
          </a:p>
          <a:p>
            <a:pPr marL="395107" indent="-395107">
              <a:lnSpc>
                <a:spcPct val="100000"/>
              </a:lnSpc>
              <a:buClr>
                <a:schemeClr val="tx1"/>
              </a:buClr>
              <a:buSzPct val="100000"/>
              <a:defRPr/>
            </a:pPr>
            <a:r>
              <a:rPr lang="en-US" sz="2200" smtClean="0">
                <a:cs typeface="Arial" pitchFamily="34" charset="0"/>
              </a:rPr>
              <a:t>Validità delle sentenze almeno in tutti i paesi che hanno ratificato l’accordo (per UP ed EP) e in cui il brevetto è stato convalidato (solo EP)</a:t>
            </a:r>
          </a:p>
          <a:p>
            <a:pPr marL="395107" indent="-395107">
              <a:lnSpc>
                <a:spcPct val="100000"/>
              </a:lnSpc>
              <a:buClr>
                <a:schemeClr val="tx1"/>
              </a:buClr>
              <a:buSzPct val="100000"/>
              <a:defRPr/>
            </a:pPr>
            <a:r>
              <a:rPr lang="en-US" sz="2200" smtClean="0">
                <a:cs typeface="Arial" pitchFamily="34" charset="0"/>
              </a:rPr>
              <a:t>Decisioni attese entro un anno</a:t>
            </a:r>
            <a:endParaRPr lang="en-US" sz="2200" i="1" smtClean="0">
              <a:cs typeface="Arial" pitchFamily="34" charset="0"/>
            </a:endParaRPr>
          </a:p>
          <a:p>
            <a:pPr marL="395107" indent="-395107">
              <a:lnSpc>
                <a:spcPct val="100000"/>
              </a:lnSpc>
              <a:buClr>
                <a:schemeClr val="tx1"/>
              </a:buClr>
              <a:buSzPct val="100000"/>
              <a:defRPr/>
            </a:pPr>
            <a:r>
              <a:rPr lang="en-US" sz="2200" i="1" smtClean="0">
                <a:cs typeface="Arial" pitchFamily="34" charset="0"/>
              </a:rPr>
              <a:t>Panels</a:t>
            </a:r>
            <a:r>
              <a:rPr lang="en-US" sz="2200" smtClean="0">
                <a:cs typeface="Arial" pitchFamily="34" charset="0"/>
              </a:rPr>
              <a:t> multi-nazionali con giudici tecnici e legali</a:t>
            </a:r>
          </a:p>
          <a:p>
            <a:pPr marL="395107" indent="-395107">
              <a:lnSpc>
                <a:spcPct val="100000"/>
              </a:lnSpc>
              <a:buClr>
                <a:schemeClr val="tx1"/>
              </a:buClr>
              <a:buSzPct val="100000"/>
              <a:defRPr/>
            </a:pPr>
            <a:r>
              <a:rPr lang="en-US" sz="2200" smtClean="0">
                <a:cs typeface="Arial" pitchFamily="34" charset="0"/>
              </a:rPr>
              <a:t>Corte di primo grado con:</a:t>
            </a:r>
          </a:p>
          <a:p>
            <a:pPr marL="792000" indent="-405690">
              <a:lnSpc>
                <a:spcPct val="100000"/>
              </a:lnSpc>
              <a:buClr>
                <a:schemeClr val="tx1"/>
              </a:buClr>
              <a:buSzPct val="100000"/>
              <a:buFont typeface="Arial" panose="020B0604020202020204" pitchFamily="34" charset="0"/>
              <a:buChar char="-"/>
              <a:defRPr/>
            </a:pPr>
            <a:r>
              <a:rPr lang="en-US" sz="2200" smtClean="0">
                <a:cs typeface="Arial" pitchFamily="34" charset="0"/>
              </a:rPr>
              <a:t>Divisione Centrale a Parigi, ??? e Monaco, e</a:t>
            </a:r>
          </a:p>
          <a:p>
            <a:pPr marL="792000" indent="-405690">
              <a:lnSpc>
                <a:spcPct val="100000"/>
              </a:lnSpc>
              <a:buClr>
                <a:schemeClr val="tx1"/>
              </a:buClr>
              <a:buSzPct val="100000"/>
              <a:buFont typeface="Arial" panose="020B0604020202020204" pitchFamily="34" charset="0"/>
              <a:buChar char="-"/>
              <a:defRPr/>
            </a:pPr>
            <a:r>
              <a:rPr lang="en-US" sz="2200" smtClean="0">
                <a:cs typeface="Arial" pitchFamily="34" charset="0"/>
              </a:rPr>
              <a:t>Divisioni Locali e Regionali</a:t>
            </a:r>
            <a:endParaRPr lang="en-US" sz="22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05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t>11</a:t>
            </a:fld>
            <a:endParaRPr lang="en-GB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540282" y="1731968"/>
            <a:ext cx="7785164" cy="4321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Encode Sans Condensed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5107" indent="-395107">
              <a:lnSpc>
                <a:spcPct val="100000"/>
              </a:lnSpc>
              <a:buClr>
                <a:schemeClr val="tx1"/>
              </a:buClr>
              <a:buSzPct val="100000"/>
              <a:defRPr/>
            </a:pPr>
            <a:r>
              <a:rPr lang="en-US" sz="2200" dirty="0" smtClean="0">
                <a:cs typeface="Arial" pitchFamily="34" charset="0"/>
              </a:rPr>
              <a:t>Corte </a:t>
            </a:r>
            <a:r>
              <a:rPr lang="en-US" sz="2200" dirty="0" err="1" smtClean="0">
                <a:cs typeface="Arial" pitchFamily="34" charset="0"/>
              </a:rPr>
              <a:t>d’Appello</a:t>
            </a:r>
            <a:r>
              <a:rPr lang="en-US" sz="2200" dirty="0" smtClean="0">
                <a:cs typeface="Arial" pitchFamily="34" charset="0"/>
              </a:rPr>
              <a:t> in </a:t>
            </a:r>
            <a:r>
              <a:rPr lang="en-US" sz="2200" dirty="0" err="1" smtClean="0">
                <a:cs typeface="Arial" pitchFamily="34" charset="0"/>
              </a:rPr>
              <a:t>Lussemburgo</a:t>
            </a:r>
            <a:endParaRPr lang="en-US" sz="2200" dirty="0" smtClean="0">
              <a:cs typeface="Arial" pitchFamily="34" charset="0"/>
            </a:endParaRPr>
          </a:p>
          <a:p>
            <a:pPr marL="395107" indent="-395107">
              <a:lnSpc>
                <a:spcPct val="100000"/>
              </a:lnSpc>
              <a:buClr>
                <a:schemeClr val="tx1"/>
              </a:buClr>
              <a:buSzPct val="100000"/>
              <a:defRPr/>
            </a:pPr>
            <a:r>
              <a:rPr lang="en-US" sz="2200" dirty="0" err="1" smtClean="0">
                <a:cs typeface="Arial" pitchFamily="34" charset="0"/>
              </a:rPr>
              <a:t>Ruolo</a:t>
            </a:r>
            <a:r>
              <a:rPr lang="en-US" sz="2200" dirty="0" smtClean="0">
                <a:cs typeface="Arial" pitchFamily="34" charset="0"/>
              </a:rPr>
              <a:t> </a:t>
            </a:r>
            <a:r>
              <a:rPr lang="en-US" sz="2200" dirty="0" err="1" smtClean="0">
                <a:cs typeface="Arial" pitchFamily="34" charset="0"/>
              </a:rPr>
              <a:t>dell’ECJ</a:t>
            </a:r>
            <a:r>
              <a:rPr lang="en-US" sz="2200" dirty="0" smtClean="0">
                <a:cs typeface="Arial" pitchFamily="34" charset="0"/>
              </a:rPr>
              <a:t> per </a:t>
            </a:r>
            <a:r>
              <a:rPr lang="en-US" sz="2200" dirty="0" err="1" smtClean="0">
                <a:cs typeface="Arial" pitchFamily="34" charset="0"/>
              </a:rPr>
              <a:t>questioni</a:t>
            </a:r>
            <a:r>
              <a:rPr lang="en-US" sz="2200" dirty="0" smtClean="0">
                <a:cs typeface="Arial" pitchFamily="34" charset="0"/>
              </a:rPr>
              <a:t> interpretative </a:t>
            </a:r>
            <a:r>
              <a:rPr lang="en-US" sz="2200" dirty="0" err="1" smtClean="0">
                <a:cs typeface="Arial" pitchFamily="34" charset="0"/>
              </a:rPr>
              <a:t>della</a:t>
            </a:r>
            <a:r>
              <a:rPr lang="en-US" sz="2200" dirty="0" smtClean="0">
                <a:cs typeface="Arial" pitchFamily="34" charset="0"/>
              </a:rPr>
              <a:t> </a:t>
            </a:r>
            <a:r>
              <a:rPr lang="en-US" sz="2200" dirty="0" err="1" smtClean="0">
                <a:cs typeface="Arial" pitchFamily="34" charset="0"/>
              </a:rPr>
              <a:t>legge</a:t>
            </a:r>
            <a:r>
              <a:rPr lang="en-US" sz="2200" dirty="0" smtClean="0">
                <a:cs typeface="Arial" pitchFamily="34" charset="0"/>
              </a:rPr>
              <a:t> </a:t>
            </a:r>
            <a:r>
              <a:rPr lang="en-US" sz="2200" dirty="0" err="1" smtClean="0">
                <a:cs typeface="Arial" pitchFamily="34" charset="0"/>
              </a:rPr>
              <a:t>dell’Unione</a:t>
            </a:r>
            <a:r>
              <a:rPr lang="en-US" sz="2200" dirty="0" smtClean="0">
                <a:cs typeface="Arial" pitchFamily="34" charset="0"/>
              </a:rPr>
              <a:t> </a:t>
            </a:r>
            <a:r>
              <a:rPr lang="en-US" sz="2200" dirty="0" err="1" smtClean="0">
                <a:cs typeface="Arial" pitchFamily="34" charset="0"/>
              </a:rPr>
              <a:t>Europea</a:t>
            </a:r>
            <a:endParaRPr lang="en-US" sz="2200" dirty="0" smtClean="0">
              <a:cs typeface="Arial" pitchFamily="34" charset="0"/>
            </a:endParaRPr>
          </a:p>
          <a:p>
            <a:pPr marL="395107" indent="-395107">
              <a:lnSpc>
                <a:spcPct val="100000"/>
              </a:lnSpc>
              <a:buClr>
                <a:schemeClr val="tx1"/>
              </a:buClr>
              <a:buSzPct val="100000"/>
              <a:defRPr/>
            </a:pPr>
            <a:r>
              <a:rPr lang="en-US" sz="2200" dirty="0" err="1" smtClean="0">
                <a:cs typeface="Arial" pitchFamily="34" charset="0"/>
              </a:rPr>
              <a:t>Diritto</a:t>
            </a:r>
            <a:r>
              <a:rPr lang="en-US" sz="2200" dirty="0" smtClean="0">
                <a:cs typeface="Arial" pitchFamily="34" charset="0"/>
              </a:rPr>
              <a:t> di </a:t>
            </a:r>
            <a:r>
              <a:rPr lang="en-US" sz="2200" dirty="0" err="1" smtClean="0">
                <a:cs typeface="Arial" pitchFamily="34" charset="0"/>
              </a:rPr>
              <a:t>rappresentanza</a:t>
            </a:r>
            <a:r>
              <a:rPr lang="en-US" sz="2200" dirty="0" smtClean="0">
                <a:cs typeface="Arial" pitchFamily="34" charset="0"/>
              </a:rPr>
              <a:t> </a:t>
            </a:r>
            <a:r>
              <a:rPr lang="en-US" sz="2200" dirty="0" err="1" smtClean="0">
                <a:cs typeface="Arial" pitchFamily="34" charset="0"/>
              </a:rPr>
              <a:t>anche</a:t>
            </a:r>
            <a:r>
              <a:rPr lang="en-US" sz="2200" dirty="0" smtClean="0">
                <a:cs typeface="Arial" pitchFamily="34" charset="0"/>
              </a:rPr>
              <a:t> per </a:t>
            </a:r>
            <a:r>
              <a:rPr lang="en-US" sz="2200" dirty="0" err="1" smtClean="0">
                <a:cs typeface="Arial" pitchFamily="34" charset="0"/>
              </a:rPr>
              <a:t>mandatari</a:t>
            </a:r>
            <a:r>
              <a:rPr lang="en-US" sz="2200" dirty="0" smtClean="0">
                <a:cs typeface="Arial" pitchFamily="34" charset="0"/>
              </a:rPr>
              <a:t> EP con </a:t>
            </a:r>
            <a:r>
              <a:rPr lang="en-US" sz="2200" i="1" dirty="0" smtClean="0">
                <a:cs typeface="Arial" pitchFamily="34" charset="0"/>
              </a:rPr>
              <a:t>appropriate qualifications</a:t>
            </a:r>
            <a:endParaRPr lang="en-US" sz="2200" dirty="0" smtClean="0">
              <a:cs typeface="Arial" pitchFamily="34" charset="0"/>
            </a:endParaRPr>
          </a:p>
          <a:p>
            <a:pPr marL="395107" indent="-395107">
              <a:lnSpc>
                <a:spcPct val="100000"/>
              </a:lnSpc>
              <a:buClr>
                <a:schemeClr val="tx1"/>
              </a:buClr>
              <a:buSzPct val="100000"/>
              <a:defRPr/>
            </a:pPr>
            <a:r>
              <a:rPr lang="en-US" sz="2200" dirty="0" smtClean="0">
                <a:cs typeface="Arial" pitchFamily="34" charset="0"/>
              </a:rPr>
              <a:t>Regime </a:t>
            </a:r>
            <a:r>
              <a:rPr lang="en-US" sz="2200" dirty="0" err="1" smtClean="0">
                <a:cs typeface="Arial" pitchFamily="34" charset="0"/>
              </a:rPr>
              <a:t>linguistico</a:t>
            </a:r>
            <a:endParaRPr lang="en-US" sz="2200" dirty="0" smtClean="0">
              <a:cs typeface="Arial" pitchFamily="34" charset="0"/>
            </a:endParaRPr>
          </a:p>
          <a:p>
            <a:pPr marL="395107" indent="-395107">
              <a:lnSpc>
                <a:spcPct val="100000"/>
              </a:lnSpc>
              <a:buClr>
                <a:schemeClr val="tx1"/>
              </a:buClr>
              <a:buSzPct val="100000"/>
              <a:defRPr/>
            </a:pPr>
            <a:r>
              <a:rPr lang="en-US" sz="2200" dirty="0" smtClean="0">
                <a:cs typeface="Arial" pitchFamily="34" charset="0"/>
              </a:rPr>
              <a:t>Corte auto-</a:t>
            </a:r>
            <a:r>
              <a:rPr lang="en-US" sz="2200" dirty="0" err="1" smtClean="0">
                <a:cs typeface="Arial" pitchFamily="34" charset="0"/>
              </a:rPr>
              <a:t>finanziata</a:t>
            </a:r>
            <a:endParaRPr lang="en-US" sz="2200" dirty="0" smtClean="0">
              <a:cs typeface="Arial" pitchFamily="34" charset="0"/>
            </a:endParaRPr>
          </a:p>
          <a:p>
            <a:pPr marL="395107" indent="-395107">
              <a:lnSpc>
                <a:spcPct val="100000"/>
              </a:lnSpc>
              <a:buClr>
                <a:schemeClr val="tx1"/>
              </a:buClr>
              <a:buSzPct val="100000"/>
              <a:defRPr/>
            </a:pPr>
            <a:r>
              <a:rPr lang="en-US" sz="2200" dirty="0" err="1" smtClean="0">
                <a:cs typeface="Arial" pitchFamily="34" charset="0"/>
              </a:rPr>
              <a:t>Rilevanza</a:t>
            </a:r>
            <a:r>
              <a:rPr lang="en-US" sz="2200" dirty="0" smtClean="0">
                <a:cs typeface="Arial" pitchFamily="34" charset="0"/>
              </a:rPr>
              <a:t> del </a:t>
            </a:r>
            <a:r>
              <a:rPr lang="en-US" sz="2200" i="1" dirty="0" smtClean="0">
                <a:cs typeface="Arial" pitchFamily="34" charset="0"/>
              </a:rPr>
              <a:t>registry</a:t>
            </a:r>
            <a:endParaRPr lang="en-US" sz="2200" dirty="0">
              <a:cs typeface="Arial" pitchFamily="34" charset="0"/>
            </a:endParaRPr>
          </a:p>
        </p:txBody>
      </p:sp>
      <p:sp>
        <p:nvSpPr>
          <p:cNvPr id="9" name="Titolo 1">
            <a:extLst>
              <a:ext uri="{FF2B5EF4-FFF2-40B4-BE49-F238E27FC236}">
                <a16:creationId xmlns="" xmlns:a16="http://schemas.microsoft.com/office/drawing/2014/main" id="{66E177E8-6B58-FA63-1051-28C55C2AB78F}"/>
              </a:ext>
            </a:extLst>
          </p:cNvPr>
          <p:cNvSpPr txBox="1">
            <a:spLocks/>
          </p:cNvSpPr>
          <p:nvPr/>
        </p:nvSpPr>
        <p:spPr>
          <a:xfrm>
            <a:off x="540282" y="855436"/>
            <a:ext cx="10183521" cy="6554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lang="en-US" sz="2800" b="1" i="0" u="none" strike="noStrike" kern="1200" cap="none" spc="0" normalizeH="0" baseline="0" dirty="0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80" normalizeH="0" baseline="0" noProof="0" dirty="0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rPr>
              <a:t>CARATTERISTICHE DELL’UPC </a:t>
            </a:r>
            <a:r>
              <a:rPr kumimoji="0" lang="it-IT" sz="2800" b="0" i="0" u="none" strike="noStrike" kern="1200" cap="none" spc="80" normalizeH="0" baseline="0" noProof="0" dirty="0" smtClean="0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rPr>
              <a:t>(2/2)</a:t>
            </a:r>
            <a:endParaRPr kumimoji="0" lang="it-IT" sz="2800" b="0" i="0" u="none" strike="noStrike" kern="1200" cap="none" spc="80" normalizeH="0" baseline="0" noProof="0" dirty="0">
              <a:ln>
                <a:noFill/>
              </a:ln>
              <a:solidFill>
                <a:srgbClr val="727277"/>
              </a:solidFill>
              <a:effectLst/>
              <a:uLnTx/>
              <a:uFill>
                <a:solidFill>
                  <a:srgbClr val="1282C7"/>
                </a:solidFill>
              </a:uFill>
              <a:latin typeface="Encode Sans Condensed" pitchFamily="2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0523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t>12</a:t>
            </a:fld>
            <a:endParaRPr lang="en-GB" dirty="0"/>
          </a:p>
        </p:txBody>
      </p:sp>
      <p:sp>
        <p:nvSpPr>
          <p:cNvPr id="4" name="Titolo 1">
            <a:extLst>
              <a:ext uri="{FF2B5EF4-FFF2-40B4-BE49-F238E27FC236}">
                <a16:creationId xmlns="" xmlns:a16="http://schemas.microsoft.com/office/drawing/2014/main" id="{CB9C8EC6-DF3E-7FF0-C8DB-EAFA5F1DD802}"/>
              </a:ext>
            </a:extLst>
          </p:cNvPr>
          <p:cNvSpPr txBox="1">
            <a:spLocks/>
          </p:cNvSpPr>
          <p:nvPr/>
        </p:nvSpPr>
        <p:spPr>
          <a:xfrm>
            <a:off x="451246" y="736597"/>
            <a:ext cx="10183521" cy="6554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lang="en-US" sz="2800" b="1" i="0" u="none" strike="noStrike" kern="1200" cap="none" spc="0" normalizeH="0" baseline="0" dirty="0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defRPr>
            </a:lvl1pPr>
          </a:lstStyle>
          <a:p>
            <a:r>
              <a:rPr lang="it-IT" b="0" spc="80" dirty="0"/>
              <a:t>FEES</a:t>
            </a:r>
          </a:p>
        </p:txBody>
      </p:sp>
      <p:pic>
        <p:nvPicPr>
          <p:cNvPr id="5" name="Segnaposto contenuto 2">
            <a:extLst>
              <a:ext uri="{FF2B5EF4-FFF2-40B4-BE49-F238E27FC236}">
                <a16:creationId xmlns="" xmlns:a16="http://schemas.microsoft.com/office/drawing/2014/main" id="{97C89C6C-D27F-B95E-D1BD-65E1059B6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1246" y="1894687"/>
            <a:ext cx="8255000" cy="3365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6398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t>13</a:t>
            </a:fld>
            <a:endParaRPr lang="en-GB" dirty="0"/>
          </a:p>
        </p:txBody>
      </p:sp>
      <p:sp>
        <p:nvSpPr>
          <p:cNvPr id="4" name="Titolo 1">
            <a:extLst>
              <a:ext uri="{FF2B5EF4-FFF2-40B4-BE49-F238E27FC236}">
                <a16:creationId xmlns="" xmlns:a16="http://schemas.microsoft.com/office/drawing/2014/main" id="{08787BAF-A184-2491-48B0-2F72E5F50BA2}"/>
              </a:ext>
            </a:extLst>
          </p:cNvPr>
          <p:cNvSpPr txBox="1">
            <a:spLocks/>
          </p:cNvSpPr>
          <p:nvPr/>
        </p:nvSpPr>
        <p:spPr>
          <a:xfrm>
            <a:off x="386857" y="257247"/>
            <a:ext cx="10183521" cy="6554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lang="en-US" sz="2800" b="1" i="0" u="none" strike="noStrike" kern="1200" cap="none" spc="0" normalizeH="0" baseline="0" dirty="0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defRPr>
            </a:lvl1pPr>
          </a:lstStyle>
          <a:p>
            <a:r>
              <a:rPr lang="it-IT" b="0" spc="80" dirty="0"/>
              <a:t>FEES (1/3)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="" xmlns:a16="http://schemas.microsoft.com/office/drawing/2014/main" id="{ACF1962C-090B-3C88-ED2B-8988C34532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164" y="957505"/>
            <a:ext cx="6214759" cy="57056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525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t>14</a:t>
            </a:fld>
            <a:endParaRPr lang="en-GB" dirty="0"/>
          </a:p>
        </p:txBody>
      </p:sp>
      <p:sp>
        <p:nvSpPr>
          <p:cNvPr id="4" name="Titolo 1">
            <a:extLst>
              <a:ext uri="{FF2B5EF4-FFF2-40B4-BE49-F238E27FC236}">
                <a16:creationId xmlns="" xmlns:a16="http://schemas.microsoft.com/office/drawing/2014/main" id="{08787BAF-A184-2491-48B0-2F72E5F50BA2}"/>
              </a:ext>
            </a:extLst>
          </p:cNvPr>
          <p:cNvSpPr txBox="1">
            <a:spLocks/>
          </p:cNvSpPr>
          <p:nvPr/>
        </p:nvSpPr>
        <p:spPr>
          <a:xfrm>
            <a:off x="334524" y="256631"/>
            <a:ext cx="10183521" cy="6554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lang="en-US" sz="2800" b="1" i="0" u="none" strike="noStrike" kern="1200" cap="none" spc="0" normalizeH="0" baseline="0" dirty="0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defRPr>
            </a:lvl1pPr>
          </a:lstStyle>
          <a:p>
            <a:r>
              <a:rPr lang="it-IT" b="0" spc="80" dirty="0"/>
              <a:t>FEES (2/3)</a:t>
            </a:r>
          </a:p>
        </p:txBody>
      </p:sp>
      <p:pic>
        <p:nvPicPr>
          <p:cNvPr id="5" name="Immagine 2">
            <a:extLst>
              <a:ext uri="{FF2B5EF4-FFF2-40B4-BE49-F238E27FC236}">
                <a16:creationId xmlns="" xmlns:a16="http://schemas.microsoft.com/office/drawing/2014/main" id="{820FE5FC-467A-C614-0155-0520B37B78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026" y="965795"/>
            <a:ext cx="6083147" cy="57058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8688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t>15</a:t>
            </a:fld>
            <a:endParaRPr lang="en-GB" dirty="0"/>
          </a:p>
        </p:txBody>
      </p:sp>
      <p:sp>
        <p:nvSpPr>
          <p:cNvPr id="4" name="Titolo 1">
            <a:extLst>
              <a:ext uri="{FF2B5EF4-FFF2-40B4-BE49-F238E27FC236}">
                <a16:creationId xmlns="" xmlns:a16="http://schemas.microsoft.com/office/drawing/2014/main" id="{08787BAF-A184-2491-48B0-2F72E5F50BA2}"/>
              </a:ext>
            </a:extLst>
          </p:cNvPr>
          <p:cNvSpPr txBox="1">
            <a:spLocks/>
          </p:cNvSpPr>
          <p:nvPr/>
        </p:nvSpPr>
        <p:spPr>
          <a:xfrm>
            <a:off x="319008" y="277442"/>
            <a:ext cx="10183521" cy="6554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lang="en-US" sz="2800" b="1" i="0" u="none" strike="noStrike" kern="1200" cap="none" spc="0" normalizeH="0" baseline="0" dirty="0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defRPr>
            </a:lvl1pPr>
          </a:lstStyle>
          <a:p>
            <a:r>
              <a:rPr lang="it-IT" b="0" spc="80" dirty="0"/>
              <a:t>FEES (3/3)</a:t>
            </a:r>
          </a:p>
        </p:txBody>
      </p:sp>
      <p:pic>
        <p:nvPicPr>
          <p:cNvPr id="5" name="Immagine 3">
            <a:extLst>
              <a:ext uri="{FF2B5EF4-FFF2-40B4-BE49-F238E27FC236}">
                <a16:creationId xmlns="" xmlns:a16="http://schemas.microsoft.com/office/drawing/2014/main" id="{82688905-D8BD-AC95-D046-59D30C9343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411" y="545106"/>
            <a:ext cx="4091471" cy="59533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076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t>16</a:t>
            </a:fld>
            <a:endParaRPr lang="en-GB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719805" y="1799388"/>
            <a:ext cx="7597220" cy="41132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Encode Sans Condensed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t-IT" altLang="it-IT" sz="2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Durante il periodo transitorio i brevetti EP classici possono essere dibattuti sia presso l’UPC che presso le corti nazionali, purchè siano stati </a:t>
            </a:r>
            <a:r>
              <a:rPr kumimoji="0" lang="it-IT" altLang="it-IT" sz="22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opted-out</a:t>
            </a:r>
            <a:endParaRPr kumimoji="0" lang="it-IT" altLang="it-IT" sz="22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Encode Sans Condensed" pitchFamily="2" charset="77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t-IT" altLang="it-IT" sz="2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Al termine del periodo transitorio, la competenza sui brevetti EP e UP è esclusivamente dell’UPC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t-IT" altLang="it-IT" sz="2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L’</a:t>
            </a:r>
            <a:r>
              <a:rPr kumimoji="0" lang="it-IT" altLang="it-IT" sz="22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opt-out</a:t>
            </a:r>
            <a:r>
              <a:rPr kumimoji="0" lang="it-IT" altLang="it-IT" sz="2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 non è possibile, se un’azione sul brevetto EP è stata già instaurata presso l’UPC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t-IT" altLang="it-IT" sz="2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Il </a:t>
            </a:r>
            <a:r>
              <a:rPr kumimoji="0" lang="it-IT" altLang="it-IT" sz="22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sunrise period </a:t>
            </a:r>
            <a:r>
              <a:rPr kumimoji="0" lang="it-IT" altLang="it-IT" sz="2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consente di fare l’</a:t>
            </a:r>
            <a:r>
              <a:rPr kumimoji="0" lang="it-IT" altLang="it-IT" sz="22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opt-out  </a:t>
            </a:r>
            <a:r>
              <a:rPr kumimoji="0" lang="it-IT" altLang="it-IT" sz="2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3 mesi prima dell’entrate in vigore dell’UPC </a:t>
            </a:r>
            <a:r>
              <a:rPr kumimoji="0" lang="it-IT" altLang="it-IT" sz="22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agreement</a:t>
            </a:r>
            <a:endParaRPr kumimoji="0" lang="it-IT" altLang="it-IT" sz="22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Encode Sans Condensed" pitchFamily="2" charset="77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t-IT" altLang="it-IT" sz="2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L’</a:t>
            </a:r>
            <a:r>
              <a:rPr kumimoji="0" lang="it-IT" altLang="it-IT" sz="22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opt-out</a:t>
            </a:r>
            <a:r>
              <a:rPr kumimoji="0" lang="it-IT" altLang="it-IT" sz="2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 può essere ritirato, purchè un’azione non sia stata instaurata presso una corte nazionale</a:t>
            </a:r>
            <a:endParaRPr kumimoji="0" lang="it-IT" altLang="it-IT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Encode Sans Condensed" pitchFamily="2" charset="77"/>
              <a:ea typeface="+mn-ea"/>
              <a:cs typeface="+mn-cs"/>
            </a:endParaRPr>
          </a:p>
        </p:txBody>
      </p:sp>
      <p:sp>
        <p:nvSpPr>
          <p:cNvPr id="9" name="Titolo 1">
            <a:extLst>
              <a:ext uri="{FF2B5EF4-FFF2-40B4-BE49-F238E27FC236}">
                <a16:creationId xmlns="" xmlns:a16="http://schemas.microsoft.com/office/drawing/2014/main" id="{66E177E8-6B58-FA63-1051-28C55C2AB78F}"/>
              </a:ext>
            </a:extLst>
          </p:cNvPr>
          <p:cNvSpPr txBox="1">
            <a:spLocks/>
          </p:cNvSpPr>
          <p:nvPr/>
        </p:nvSpPr>
        <p:spPr>
          <a:xfrm>
            <a:off x="504942" y="776137"/>
            <a:ext cx="10183521" cy="6554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lang="en-US" sz="2800" b="1" i="0" u="none" strike="noStrike" kern="1200" cap="none" spc="0" normalizeH="0" baseline="0" dirty="0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80" normalizeH="0" baseline="0" noProof="0" dirty="0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rPr>
              <a:t>PERIODO TRANSITORIO (1/2)</a:t>
            </a:r>
          </a:p>
        </p:txBody>
      </p:sp>
    </p:spTree>
    <p:extLst>
      <p:ext uri="{BB962C8B-B14F-4D97-AF65-F5344CB8AC3E}">
        <p14:creationId xmlns:p14="http://schemas.microsoft.com/office/powerpoint/2010/main" val="45203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t>17</a:t>
            </a:fld>
            <a:endParaRPr lang="en-GB" dirty="0"/>
          </a:p>
        </p:txBody>
      </p:sp>
      <p:sp>
        <p:nvSpPr>
          <p:cNvPr id="4" name="Titolo 1">
            <a:extLst>
              <a:ext uri="{FF2B5EF4-FFF2-40B4-BE49-F238E27FC236}">
                <a16:creationId xmlns="" xmlns:a16="http://schemas.microsoft.com/office/drawing/2014/main" id="{66E177E8-6B58-FA63-1051-28C55C2AB78F}"/>
              </a:ext>
            </a:extLst>
          </p:cNvPr>
          <p:cNvSpPr txBox="1">
            <a:spLocks/>
          </p:cNvSpPr>
          <p:nvPr/>
        </p:nvSpPr>
        <p:spPr>
          <a:xfrm>
            <a:off x="245251" y="434060"/>
            <a:ext cx="10183521" cy="6554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lang="en-US" sz="2800" b="1" i="0" u="none" strike="noStrike" kern="1200" cap="none" spc="0" normalizeH="0" baseline="0" dirty="0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defRPr>
            </a:lvl1pPr>
          </a:lstStyle>
          <a:p>
            <a:r>
              <a:rPr lang="it-IT" b="0" spc="80" dirty="0"/>
              <a:t>PERIODO TRANSITORIO (2/2)</a:t>
            </a:r>
          </a:p>
        </p:txBody>
      </p:sp>
      <p:sp>
        <p:nvSpPr>
          <p:cNvPr id="5" name="Oval 8">
            <a:extLst>
              <a:ext uri="{FF2B5EF4-FFF2-40B4-BE49-F238E27FC236}">
                <a16:creationId xmlns="" xmlns:a16="http://schemas.microsoft.com/office/drawing/2014/main" id="{F195D313-0FDD-42AF-4F86-C98248828FB8}"/>
              </a:ext>
            </a:extLst>
          </p:cNvPr>
          <p:cNvSpPr/>
          <p:nvPr/>
        </p:nvSpPr>
        <p:spPr>
          <a:xfrm>
            <a:off x="1968972" y="4638662"/>
            <a:ext cx="2231756" cy="158898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nl-NL" dirty="0">
                <a:solidFill>
                  <a:schemeClr val="bg1"/>
                </a:solidFill>
                <a:latin typeface="Encode Sans Condensed" panose="00000506000000000000" pitchFamily="2" charset="0"/>
              </a:rPr>
              <a:t>NATIONAL COURT</a:t>
            </a:r>
          </a:p>
        </p:txBody>
      </p:sp>
      <p:sp>
        <p:nvSpPr>
          <p:cNvPr id="6" name="Oval 6">
            <a:extLst>
              <a:ext uri="{FF2B5EF4-FFF2-40B4-BE49-F238E27FC236}">
                <a16:creationId xmlns="" xmlns:a16="http://schemas.microsoft.com/office/drawing/2014/main" id="{1FA2F5B5-0BC7-3D4E-9608-9210A0E51905}"/>
              </a:ext>
            </a:extLst>
          </p:cNvPr>
          <p:cNvSpPr txBox="1">
            <a:spLocks/>
          </p:cNvSpPr>
          <p:nvPr/>
        </p:nvSpPr>
        <p:spPr bwMode="auto">
          <a:xfrm>
            <a:off x="6852548" y="4638662"/>
            <a:ext cx="1905432" cy="157568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87" tIns="50794" rIns="101587" bIns="50794" anchor="ctr"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nl-NL" sz="1800" b="0" kern="0" dirty="0">
                <a:solidFill>
                  <a:schemeClr val="bg1"/>
                </a:solidFill>
                <a:latin typeface="Encode Sans Condensed" panose="00000506000000000000" pitchFamily="2" charset="0"/>
              </a:rPr>
              <a:t>UNIFIED PATENT COURT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="" xmlns:a16="http://schemas.microsoft.com/office/drawing/2014/main" id="{6946F6F9-289C-2C20-F4A7-85500C60620A}"/>
              </a:ext>
            </a:extLst>
          </p:cNvPr>
          <p:cNvSpPr/>
          <p:nvPr/>
        </p:nvSpPr>
        <p:spPr>
          <a:xfrm>
            <a:off x="4469893" y="1699067"/>
            <a:ext cx="2045775" cy="161879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nl-NL" sz="1600" dirty="0">
                <a:solidFill>
                  <a:schemeClr val="bg1"/>
                </a:solidFill>
                <a:latin typeface="Encode Sans Condensed" panose="00000506000000000000" pitchFamily="2" charset="0"/>
              </a:rPr>
              <a:t>EUROPEAN PATENT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4F0F8E9A-719B-7730-6EDF-8ACE26B234B8}"/>
              </a:ext>
            </a:extLst>
          </p:cNvPr>
          <p:cNvSpPr/>
          <p:nvPr/>
        </p:nvSpPr>
        <p:spPr>
          <a:xfrm>
            <a:off x="6852548" y="1692187"/>
            <a:ext cx="1905431" cy="161644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nl-NL" sz="1600" dirty="0">
                <a:solidFill>
                  <a:schemeClr val="bg1"/>
                </a:solidFill>
                <a:latin typeface="Encode Sans Condensed" panose="00000506000000000000" pitchFamily="2" charset="0"/>
              </a:rPr>
              <a:t>UNITARY PATENT</a:t>
            </a:r>
          </a:p>
        </p:txBody>
      </p:sp>
      <p:cxnSp>
        <p:nvCxnSpPr>
          <p:cNvPr id="9" name="Straight Connector 35">
            <a:extLst>
              <a:ext uri="{FF2B5EF4-FFF2-40B4-BE49-F238E27FC236}">
                <a16:creationId xmlns="" xmlns:a16="http://schemas.microsoft.com/office/drawing/2014/main" id="{4DE45C2E-FA47-DF43-87B1-3026D56F433F}"/>
              </a:ext>
            </a:extLst>
          </p:cNvPr>
          <p:cNvCxnSpPr/>
          <p:nvPr/>
        </p:nvCxnSpPr>
        <p:spPr>
          <a:xfrm flipH="1">
            <a:off x="2484426" y="3317861"/>
            <a:ext cx="96837" cy="132080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35">
            <a:extLst>
              <a:ext uri="{FF2B5EF4-FFF2-40B4-BE49-F238E27FC236}">
                <a16:creationId xmlns="" xmlns:a16="http://schemas.microsoft.com/office/drawing/2014/main" id="{D74DB04C-BF2A-8017-89C6-A507780817E8}"/>
              </a:ext>
            </a:extLst>
          </p:cNvPr>
          <p:cNvCxnSpPr>
            <a:cxnSpLocks/>
          </p:cNvCxnSpPr>
          <p:nvPr/>
        </p:nvCxnSpPr>
        <p:spPr>
          <a:xfrm flipH="1">
            <a:off x="7162815" y="3308631"/>
            <a:ext cx="422532" cy="1103313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4">
            <a:extLst>
              <a:ext uri="{FF2B5EF4-FFF2-40B4-BE49-F238E27FC236}">
                <a16:creationId xmlns="" xmlns:a16="http://schemas.microsoft.com/office/drawing/2014/main" id="{A4BEDD52-997E-902D-B4EA-7137612C3FD8}"/>
              </a:ext>
            </a:extLst>
          </p:cNvPr>
          <p:cNvSpPr/>
          <p:nvPr/>
        </p:nvSpPr>
        <p:spPr>
          <a:xfrm>
            <a:off x="2077924" y="1699067"/>
            <a:ext cx="2027603" cy="161879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nl-NL" sz="1600" dirty="0">
                <a:solidFill>
                  <a:schemeClr val="bg1"/>
                </a:solidFill>
                <a:latin typeface="Encode Sans Condensed" panose="00000506000000000000" pitchFamily="2" charset="0"/>
              </a:rPr>
              <a:t>NATIONAL PATENT</a:t>
            </a:r>
          </a:p>
        </p:txBody>
      </p:sp>
      <p:cxnSp>
        <p:nvCxnSpPr>
          <p:cNvPr id="12" name="Straight Connector 29">
            <a:extLst>
              <a:ext uri="{FF2B5EF4-FFF2-40B4-BE49-F238E27FC236}">
                <a16:creationId xmlns="" xmlns:a16="http://schemas.microsoft.com/office/drawing/2014/main" id="{1531ED8D-E622-66F8-FD61-4B4927F71AED}"/>
              </a:ext>
            </a:extLst>
          </p:cNvPr>
          <p:cNvCxnSpPr/>
          <p:nvPr/>
        </p:nvCxnSpPr>
        <p:spPr>
          <a:xfrm flipH="1">
            <a:off x="3796886" y="3392473"/>
            <a:ext cx="1795463" cy="1408113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41">
            <a:extLst>
              <a:ext uri="{FF2B5EF4-FFF2-40B4-BE49-F238E27FC236}">
                <a16:creationId xmlns="" xmlns:a16="http://schemas.microsoft.com/office/drawing/2014/main" id="{9AC44CD7-2423-C78B-529A-C1F2E51C79AD}"/>
              </a:ext>
            </a:extLst>
          </p:cNvPr>
          <p:cNvCxnSpPr/>
          <p:nvPr/>
        </p:nvCxnSpPr>
        <p:spPr>
          <a:xfrm>
            <a:off x="5041039" y="3317861"/>
            <a:ext cx="2035175" cy="1323975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3">
            <a:extLst>
              <a:ext uri="{FF2B5EF4-FFF2-40B4-BE49-F238E27FC236}">
                <a16:creationId xmlns="" xmlns:a16="http://schemas.microsoft.com/office/drawing/2014/main" id="{37A67FAE-E160-1BB4-50E5-53FDB838998D}"/>
              </a:ext>
            </a:extLst>
          </p:cNvPr>
          <p:cNvSpPr/>
          <p:nvPr/>
        </p:nvSpPr>
        <p:spPr>
          <a:xfrm>
            <a:off x="300554" y="3091656"/>
            <a:ext cx="1436020" cy="1167700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nl-NL" sz="1400" dirty="0">
                <a:solidFill>
                  <a:schemeClr val="bg1"/>
                </a:solidFill>
                <a:latin typeface="Encode Sans Condensed" panose="00000506000000000000" pitchFamily="2" charset="0"/>
              </a:rPr>
              <a:t>ENTILTEMENT, </a:t>
            </a:r>
            <a:endParaRPr lang="nl-NL" sz="1400" dirty="0" smtClean="0">
              <a:solidFill>
                <a:schemeClr val="bg1"/>
              </a:solidFill>
              <a:latin typeface="Encode Sans Condensed" panose="00000506000000000000" pitchFamily="2" charset="0"/>
            </a:endParaRPr>
          </a:p>
          <a:p>
            <a:pPr algn="ctr" eaLnBrk="1" hangingPunct="1">
              <a:defRPr/>
            </a:pPr>
            <a:r>
              <a:rPr lang="nl-NL" sz="1400" dirty="0" smtClean="0">
                <a:solidFill>
                  <a:schemeClr val="bg1"/>
                </a:solidFill>
                <a:latin typeface="Encode Sans Condensed" panose="00000506000000000000" pitchFamily="2" charset="0"/>
              </a:rPr>
              <a:t>LICENSES </a:t>
            </a:r>
            <a:r>
              <a:rPr lang="nl-NL" sz="1400" dirty="0">
                <a:solidFill>
                  <a:schemeClr val="bg1"/>
                </a:solidFill>
                <a:latin typeface="Encode Sans Condensed" panose="00000506000000000000" pitchFamily="2" charset="0"/>
              </a:rPr>
              <a:t>ETC.</a:t>
            </a:r>
          </a:p>
        </p:txBody>
      </p:sp>
      <p:cxnSp>
        <p:nvCxnSpPr>
          <p:cNvPr id="15" name="Straight Connector 35">
            <a:extLst>
              <a:ext uri="{FF2B5EF4-FFF2-40B4-BE49-F238E27FC236}">
                <a16:creationId xmlns="" xmlns:a16="http://schemas.microsoft.com/office/drawing/2014/main" id="{33357171-8D6B-4C3B-5F2B-EC53BDD3873B}"/>
              </a:ext>
            </a:extLst>
          </p:cNvPr>
          <p:cNvCxnSpPr>
            <a:cxnSpLocks/>
          </p:cNvCxnSpPr>
          <p:nvPr/>
        </p:nvCxnSpPr>
        <p:spPr>
          <a:xfrm>
            <a:off x="1777044" y="4479911"/>
            <a:ext cx="879475" cy="523875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21">
            <a:extLst>
              <a:ext uri="{FF2B5EF4-FFF2-40B4-BE49-F238E27FC236}">
                <a16:creationId xmlns="" xmlns:a16="http://schemas.microsoft.com/office/drawing/2014/main" id="{619D26CC-45AA-78FF-AFAD-BADA41DD6280}"/>
              </a:ext>
            </a:extLst>
          </p:cNvPr>
          <p:cNvCxnSpPr>
            <a:cxnSpLocks/>
            <a:endCxn id="14" idx="3"/>
          </p:cNvCxnSpPr>
          <p:nvPr/>
        </p:nvCxnSpPr>
        <p:spPr>
          <a:xfrm flipH="1" flipV="1">
            <a:off x="1736574" y="3675506"/>
            <a:ext cx="608720" cy="97130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25">
            <a:extLst>
              <a:ext uri="{FF2B5EF4-FFF2-40B4-BE49-F238E27FC236}">
                <a16:creationId xmlns="" xmlns:a16="http://schemas.microsoft.com/office/drawing/2014/main" id="{DE478CDC-C17D-EC5E-7339-EF1F2E608886}"/>
              </a:ext>
            </a:extLst>
          </p:cNvPr>
          <p:cNvCxnSpPr>
            <a:cxnSpLocks/>
            <a:stCxn id="5" idx="0"/>
            <a:endCxn id="11" idx="2"/>
          </p:cNvCxnSpPr>
          <p:nvPr/>
        </p:nvCxnSpPr>
        <p:spPr>
          <a:xfrm flipV="1">
            <a:off x="3084850" y="3317861"/>
            <a:ext cx="6876" cy="132080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28">
            <a:extLst>
              <a:ext uri="{FF2B5EF4-FFF2-40B4-BE49-F238E27FC236}">
                <a16:creationId xmlns="" xmlns:a16="http://schemas.microsoft.com/office/drawing/2014/main" id="{258DC027-C88F-0DD1-1148-70B8026939D6}"/>
              </a:ext>
            </a:extLst>
          </p:cNvPr>
          <p:cNvCxnSpPr>
            <a:cxnSpLocks/>
          </p:cNvCxnSpPr>
          <p:nvPr/>
        </p:nvCxnSpPr>
        <p:spPr>
          <a:xfrm flipV="1">
            <a:off x="3868407" y="3317861"/>
            <a:ext cx="1116452" cy="129795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tangolo 18">
            <a:extLst>
              <a:ext uri="{FF2B5EF4-FFF2-40B4-BE49-F238E27FC236}">
                <a16:creationId xmlns="" xmlns:a16="http://schemas.microsoft.com/office/drawing/2014/main" id="{04CB4E73-75D5-A873-B319-34B00CC1E284}"/>
              </a:ext>
            </a:extLst>
          </p:cNvPr>
          <p:cNvSpPr/>
          <p:nvPr/>
        </p:nvSpPr>
        <p:spPr>
          <a:xfrm>
            <a:off x="3583451" y="3680779"/>
            <a:ext cx="1545929" cy="6762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t-IT" sz="2000" dirty="0">
                <a:solidFill>
                  <a:schemeClr val="bg1"/>
                </a:solidFill>
                <a:latin typeface="Encode Sans Condensed" panose="00000506000000000000" pitchFamily="2" charset="0"/>
              </a:rPr>
              <a:t>OPT OUT</a:t>
            </a:r>
          </a:p>
        </p:txBody>
      </p:sp>
      <p:cxnSp>
        <p:nvCxnSpPr>
          <p:cNvPr id="20" name="Connettore 1 30">
            <a:extLst>
              <a:ext uri="{FF2B5EF4-FFF2-40B4-BE49-F238E27FC236}">
                <a16:creationId xmlns="" xmlns:a16="http://schemas.microsoft.com/office/drawing/2014/main" id="{8471BD97-B456-6E6B-E8B7-049205D645BE}"/>
              </a:ext>
            </a:extLst>
          </p:cNvPr>
          <p:cNvCxnSpPr>
            <a:cxnSpLocks/>
          </p:cNvCxnSpPr>
          <p:nvPr/>
        </p:nvCxnSpPr>
        <p:spPr>
          <a:xfrm>
            <a:off x="5946543" y="3304567"/>
            <a:ext cx="1300305" cy="133409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20">
            <a:extLst>
              <a:ext uri="{FF2B5EF4-FFF2-40B4-BE49-F238E27FC236}">
                <a16:creationId xmlns="" xmlns:a16="http://schemas.microsoft.com/office/drawing/2014/main" id="{63C4C3DC-7E46-1A75-2AFE-33896CE57436}"/>
              </a:ext>
            </a:extLst>
          </p:cNvPr>
          <p:cNvSpPr/>
          <p:nvPr/>
        </p:nvSpPr>
        <p:spPr>
          <a:xfrm>
            <a:off x="5789900" y="3687198"/>
            <a:ext cx="1651458" cy="6740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t-IT" sz="2000" dirty="0">
                <a:solidFill>
                  <a:schemeClr val="bg1"/>
                </a:solidFill>
                <a:latin typeface="Encode Sans Condensed" panose="00000506000000000000" pitchFamily="2" charset="0"/>
              </a:rPr>
              <a:t>No OPT OUT</a:t>
            </a:r>
          </a:p>
        </p:txBody>
      </p:sp>
      <p:cxnSp>
        <p:nvCxnSpPr>
          <p:cNvPr id="22" name="Connettore 1 33">
            <a:extLst>
              <a:ext uri="{FF2B5EF4-FFF2-40B4-BE49-F238E27FC236}">
                <a16:creationId xmlns="" xmlns:a16="http://schemas.microsoft.com/office/drawing/2014/main" id="{431CF011-8C27-EC6B-30B1-3AFDB6364175}"/>
              </a:ext>
            </a:extLst>
          </p:cNvPr>
          <p:cNvCxnSpPr>
            <a:cxnSpLocks/>
            <a:stCxn id="6" idx="0"/>
            <a:endCxn id="8" idx="2"/>
          </p:cNvCxnSpPr>
          <p:nvPr/>
        </p:nvCxnSpPr>
        <p:spPr>
          <a:xfrm flipV="1">
            <a:off x="7805264" y="3308631"/>
            <a:ext cx="0" cy="133003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16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1" grpId="0" animBg="1"/>
      <p:bldP spid="14" grpId="0" animBg="1"/>
      <p:bldP spid="19" grpId="0" animBg="1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t>18</a:t>
            </a:fld>
            <a:endParaRPr lang="en-GB" dirty="0"/>
          </a:p>
        </p:txBody>
      </p:sp>
      <p:sp>
        <p:nvSpPr>
          <p:cNvPr id="8" name="Segnaposto contenuto 2">
            <a:extLst>
              <a:ext uri="{FF2B5EF4-FFF2-40B4-BE49-F238E27FC236}">
                <a16:creationId xmlns="" xmlns:a16="http://schemas.microsoft.com/office/drawing/2014/main" id="{C0118078-5E43-084B-5203-A47270ED1408}"/>
              </a:ext>
            </a:extLst>
          </p:cNvPr>
          <p:cNvSpPr txBox="1">
            <a:spLocks/>
          </p:cNvSpPr>
          <p:nvPr/>
        </p:nvSpPr>
        <p:spPr>
          <a:xfrm>
            <a:off x="288349" y="1646585"/>
            <a:ext cx="8789794" cy="43212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Encode Sans Condensed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14425D"/>
              </a:buClr>
              <a:buSzPct val="80000"/>
              <a:buFontTx/>
              <a:buChar char="•"/>
              <a:tabLst/>
              <a:defRPr/>
            </a:pPr>
            <a:r>
              <a:rPr kumimoji="0" lang="it-IT" altLang="it-IT" sz="2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Solo il titolare/richiedente e il rispettivo rappresentante qualificato presso l’UPC sono autorizzati a chiedere l</a:t>
            </a:r>
            <a:r>
              <a:rPr kumimoji="0" lang="it-IT" altLang="it-IT" sz="22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’opt-out. </a:t>
            </a:r>
            <a:r>
              <a:rPr kumimoji="0" lang="it-IT" altLang="it-IT" sz="2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Il licenziatario anche se esclusivo non è autorizzato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14425D"/>
              </a:buClr>
              <a:buSzPct val="80000"/>
              <a:buFontTx/>
              <a:buChar char="•"/>
              <a:tabLst/>
              <a:defRPr/>
            </a:pPr>
            <a:r>
              <a:rPr kumimoji="0" lang="it-IT" altLang="it-IT" sz="2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La domanda di </a:t>
            </a:r>
            <a:r>
              <a:rPr kumimoji="0" lang="it-IT" altLang="it-IT" sz="22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opt-out </a:t>
            </a:r>
            <a:r>
              <a:rPr kumimoji="0" lang="it-IT" altLang="it-IT" sz="2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deve essere depositata presso il </a:t>
            </a:r>
            <a:r>
              <a:rPr kumimoji="0" lang="it-IT" altLang="it-IT" sz="22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Register </a:t>
            </a:r>
            <a:r>
              <a:rPr kumimoji="0" lang="it-IT" altLang="it-IT" sz="2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tramite il CMS</a:t>
            </a:r>
            <a:endParaRPr kumimoji="0" lang="it-IT" altLang="it-IT" sz="2200" b="0" i="1" u="none" strike="noStrike" kern="1200" cap="none" spc="0" normalizeH="0" baseline="0" noProof="0" smtClean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Encode Sans Condensed" pitchFamily="2" charset="77"/>
              <a:ea typeface="+mn-ea"/>
              <a:cs typeface="+mn-cs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14425D"/>
              </a:buClr>
              <a:buSzPct val="80000"/>
              <a:buFontTx/>
              <a:buChar char="•"/>
              <a:tabLst/>
              <a:defRPr/>
            </a:pPr>
            <a:r>
              <a:rPr kumimoji="0" lang="it-IT" altLang="it-IT" sz="2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La domanda di </a:t>
            </a:r>
            <a:r>
              <a:rPr kumimoji="0" lang="it-IT" altLang="it-IT" sz="22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opt-out </a:t>
            </a:r>
            <a:r>
              <a:rPr kumimoji="0" lang="it-IT" altLang="it-IT" sz="2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ha effetto dal momento dell’iscrizione nel</a:t>
            </a:r>
            <a:r>
              <a:rPr kumimoji="0" lang="it-IT" altLang="it-IT" sz="22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 Register</a:t>
            </a:r>
            <a:endParaRPr kumimoji="0" lang="it-IT" altLang="it-IT" sz="22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Encode Sans Condensed" pitchFamily="2" charset="77"/>
              <a:ea typeface="+mn-ea"/>
              <a:cs typeface="+mn-cs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14425D"/>
              </a:buClr>
              <a:buSzPct val="80000"/>
              <a:buFontTx/>
              <a:buChar char="•"/>
              <a:tabLst/>
              <a:defRPr/>
            </a:pPr>
            <a:r>
              <a:rPr kumimoji="0" lang="it-IT" altLang="it-IT" sz="2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Non viene eseguito alcun controllo di validità sulla richiesta e non viene inviata alcuna conferma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14425D"/>
              </a:buClr>
              <a:buSzPct val="80000"/>
              <a:buFontTx/>
              <a:buChar char="•"/>
              <a:tabLst/>
              <a:defRPr/>
            </a:pPr>
            <a:r>
              <a:rPr kumimoji="0" lang="it-IT" altLang="it-IT" sz="2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Un’incorretta richiesta di </a:t>
            </a:r>
            <a:r>
              <a:rPr kumimoji="0" lang="it-IT" altLang="it-IT" sz="22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opt-out </a:t>
            </a:r>
            <a:r>
              <a:rPr kumimoji="0" lang="it-IT" altLang="it-IT" sz="2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è inefficace e non deroga competenza dell’UPC</a:t>
            </a:r>
            <a:endParaRPr kumimoji="0" lang="it-IT" altLang="it-IT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Encode Sans Condensed" pitchFamily="2" charset="77"/>
              <a:ea typeface="+mn-ea"/>
              <a:cs typeface="+mn-cs"/>
            </a:endParaRPr>
          </a:p>
        </p:txBody>
      </p:sp>
      <p:sp>
        <p:nvSpPr>
          <p:cNvPr id="9" name="Titolo 1">
            <a:extLst>
              <a:ext uri="{FF2B5EF4-FFF2-40B4-BE49-F238E27FC236}">
                <a16:creationId xmlns="" xmlns:a16="http://schemas.microsoft.com/office/drawing/2014/main" id="{F9BB5EAE-1A55-76FB-478C-A9FC653B8582}"/>
              </a:ext>
            </a:extLst>
          </p:cNvPr>
          <p:cNvSpPr txBox="1">
            <a:spLocks/>
          </p:cNvSpPr>
          <p:nvPr/>
        </p:nvSpPr>
        <p:spPr>
          <a:xfrm>
            <a:off x="93795" y="847432"/>
            <a:ext cx="10183521" cy="6554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lang="en-US" sz="2800" b="1" i="0" u="none" strike="noStrike" kern="1200" cap="none" spc="0" normalizeH="0" baseline="0" dirty="0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80" normalizeH="0" baseline="0" noProof="0" dirty="0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rPr>
              <a:t>PECULIARITÀ DELL’</a:t>
            </a:r>
            <a:r>
              <a:rPr kumimoji="0" lang="it-IT" sz="2800" b="0" i="1" u="none" strike="noStrike" kern="1200" cap="none" spc="80" normalizeH="0" baseline="0" noProof="0" dirty="0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rPr>
              <a:t>OPT-OUT</a:t>
            </a:r>
          </a:p>
        </p:txBody>
      </p:sp>
    </p:spTree>
    <p:extLst>
      <p:ext uri="{BB962C8B-B14F-4D97-AF65-F5344CB8AC3E}">
        <p14:creationId xmlns:p14="http://schemas.microsoft.com/office/powerpoint/2010/main" val="292302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t>19</a:t>
            </a:fld>
            <a:endParaRPr lang="en-GB" dirty="0"/>
          </a:p>
        </p:txBody>
      </p:sp>
      <p:pic>
        <p:nvPicPr>
          <p:cNvPr id="4" name="Immagine 3">
            <a:extLst>
              <a:ext uri="{FF2B5EF4-FFF2-40B4-BE49-F238E27FC236}">
                <a16:creationId xmlns="" xmlns:a16="http://schemas.microsoft.com/office/drawing/2014/main" id="{4CA03CB6-3F0D-B672-51CE-65091C9E13F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52" t="21936" r="28892" b="9229"/>
          <a:stretch/>
        </p:blipFill>
        <p:spPr>
          <a:xfrm>
            <a:off x="6274096" y="4334185"/>
            <a:ext cx="2794668" cy="2440233"/>
          </a:xfrm>
          <a:prstGeom prst="rect">
            <a:avLst/>
          </a:prstGeom>
        </p:spPr>
      </p:pic>
      <p:sp>
        <p:nvSpPr>
          <p:cNvPr id="9" name="Segnaposto contenuto 2">
            <a:extLst>
              <a:ext uri="{FF2B5EF4-FFF2-40B4-BE49-F238E27FC236}">
                <a16:creationId xmlns="" xmlns:a16="http://schemas.microsoft.com/office/drawing/2014/main" id="{C0118078-5E43-084B-5203-A47270ED1408}"/>
              </a:ext>
            </a:extLst>
          </p:cNvPr>
          <p:cNvSpPr txBox="1">
            <a:spLocks/>
          </p:cNvSpPr>
          <p:nvPr/>
        </p:nvSpPr>
        <p:spPr>
          <a:xfrm>
            <a:off x="207326" y="1862583"/>
            <a:ext cx="8479830" cy="4525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Encode Sans Condensed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L’</a:t>
            </a:r>
            <a:r>
              <a:rPr kumimoji="0" lang="it-IT" altLang="it-IT" sz="20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opt-out</a:t>
            </a:r>
            <a:r>
              <a:rPr kumimoji="0" lang="it-IT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 evita il rischio di revoca centrale e consente di comprendere l’operatività dell’UPC</a:t>
            </a:r>
            <a:endParaRPr kumimoji="0" lang="it-IT" altLang="it-IT" sz="2000" b="0" i="1" u="none" strike="noStrike" kern="1200" cap="none" spc="0" normalizeH="0" baseline="0" noProof="0" smtClean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Encode Sans Condensed" pitchFamily="2" charset="77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È possibile ritirare l’</a:t>
            </a:r>
            <a:r>
              <a:rPr kumimoji="0" lang="it-IT" altLang="it-IT" sz="20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opt-out  </a:t>
            </a:r>
            <a:r>
              <a:rPr kumimoji="0" lang="it-IT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nel caso si volesse utilizzare attivamente il brevetto EP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È possibile considerare di fare l’</a:t>
            </a:r>
            <a:r>
              <a:rPr kumimoji="0" lang="it-IT" altLang="it-IT" sz="20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opt-out</a:t>
            </a:r>
            <a:r>
              <a:rPr kumimoji="0" lang="it-IT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  solo dei brevetti di maggior pregio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È possibile considerare il deposito di domande divisionali con strategie selettive di </a:t>
            </a:r>
            <a:r>
              <a:rPr kumimoji="0" lang="it-IT" altLang="it-IT" sz="20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opt-out</a:t>
            </a:r>
            <a:endParaRPr kumimoji="0" lang="it-IT" altLang="it-IT" sz="20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Encode Sans Condensed" pitchFamily="2" charset="77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Al termine del periodo transitorio, i brevetti nazionali rimarranno l’unica possibilità per stare fuori dall’UPC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Coesistenza di brevetto nazionale e brevetto EP/UP, dove possibile (DE)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Rilevanza del </a:t>
            </a:r>
            <a:r>
              <a:rPr kumimoji="0" lang="it-IT" altLang="it-IT" sz="20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national prior right</a:t>
            </a:r>
            <a:endParaRPr kumimoji="0" lang="it-IT" altLang="it-IT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Encode Sans Condensed" pitchFamily="2" charset="77"/>
              <a:ea typeface="+mn-ea"/>
              <a:cs typeface="+mn-cs"/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="" xmlns:a16="http://schemas.microsoft.com/office/drawing/2014/main" id="{F9BB5EAE-1A55-76FB-478C-A9FC653B8582}"/>
              </a:ext>
            </a:extLst>
          </p:cNvPr>
          <p:cNvSpPr txBox="1">
            <a:spLocks/>
          </p:cNvSpPr>
          <p:nvPr/>
        </p:nvSpPr>
        <p:spPr>
          <a:xfrm>
            <a:off x="207326" y="472850"/>
            <a:ext cx="10183521" cy="16583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lang="en-US" sz="2800" b="1" i="0" u="none" strike="noStrike" kern="1200" cap="none" spc="0" normalizeH="0" baseline="0" dirty="0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80" normalizeH="0" baseline="0" noProof="0" dirty="0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rPr>
              <a:t>PUNTI DI ATTENZIONE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1" u="none" strike="noStrike" kern="1200" cap="none" spc="80" normalizeH="0" baseline="0" noProof="0" dirty="0" err="1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rPr>
              <a:t>Upc</a:t>
            </a:r>
            <a:r>
              <a:rPr kumimoji="0" lang="it-IT" sz="2000" b="0" i="1" u="none" strike="noStrike" kern="1200" cap="none" spc="80" normalizeH="0" baseline="0" noProof="0" dirty="0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rPr>
              <a:t> system: “Great </a:t>
            </a:r>
            <a:r>
              <a:rPr kumimoji="0" lang="it-IT" sz="2000" b="0" i="1" u="none" strike="noStrike" kern="1200" cap="none" spc="80" normalizeH="0" baseline="0" noProof="0" dirty="0" err="1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rPr>
              <a:t>when</a:t>
            </a:r>
            <a:r>
              <a:rPr kumimoji="0" lang="it-IT" sz="2000" b="0" i="1" u="none" strike="noStrike" kern="1200" cap="none" spc="80" normalizeH="0" baseline="0" noProof="0" dirty="0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rPr>
              <a:t> </a:t>
            </a:r>
            <a:r>
              <a:rPr kumimoji="0" lang="it-IT" sz="2000" b="0" i="1" u="none" strike="noStrike" kern="1200" cap="none" spc="80" normalizeH="0" baseline="0" noProof="0" dirty="0" err="1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rPr>
              <a:t>you</a:t>
            </a:r>
            <a:r>
              <a:rPr kumimoji="0" lang="it-IT" sz="2000" b="0" i="1" u="none" strike="noStrike" kern="1200" cap="none" spc="80" normalizeH="0" baseline="0" noProof="0" dirty="0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rPr>
              <a:t> </a:t>
            </a:r>
            <a:r>
              <a:rPr kumimoji="0" lang="it-IT" sz="2000" b="0" i="1" u="none" strike="noStrike" kern="1200" cap="none" spc="80" normalizeH="0" baseline="0" noProof="0" dirty="0" err="1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rPr>
              <a:t>win</a:t>
            </a:r>
            <a:r>
              <a:rPr kumimoji="0" lang="it-IT" sz="2000" b="0" i="1" u="none" strike="noStrike" kern="1200" cap="none" spc="80" normalizeH="0" baseline="0" noProof="0" dirty="0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rPr>
              <a:t>, </a:t>
            </a:r>
            <a:r>
              <a:rPr kumimoji="0" lang="it-IT" sz="2000" b="0" i="1" u="none" strike="noStrike" kern="1200" cap="none" spc="80" normalizeH="0" baseline="0" noProof="0" dirty="0" err="1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rPr>
              <a:t>but</a:t>
            </a:r>
            <a:r>
              <a:rPr kumimoji="0" lang="it-IT" sz="2000" b="0" i="1" u="none" strike="noStrike" kern="1200" cap="none" spc="80" normalizeH="0" baseline="0" noProof="0" dirty="0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rPr>
              <a:t> </a:t>
            </a:r>
            <a:r>
              <a:rPr kumimoji="0" lang="it-IT" sz="2000" b="0" i="1" u="none" strike="noStrike" kern="1200" cap="none" spc="80" normalizeH="0" baseline="0" noProof="0" dirty="0" err="1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rPr>
              <a:t>disastrous</a:t>
            </a:r>
            <a:r>
              <a:rPr kumimoji="0" lang="it-IT" sz="2000" b="0" i="1" u="none" strike="noStrike" kern="1200" cap="none" spc="80" normalizeH="0" baseline="0" noProof="0" dirty="0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rPr>
              <a:t> </a:t>
            </a:r>
            <a:r>
              <a:rPr kumimoji="0" lang="it-IT" sz="2000" b="0" i="1" u="none" strike="noStrike" kern="1200" cap="none" spc="80" normalizeH="0" baseline="0" noProof="0" dirty="0" err="1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rPr>
              <a:t>if</a:t>
            </a:r>
            <a:r>
              <a:rPr kumimoji="0" lang="it-IT" sz="2000" b="0" i="1" u="none" strike="noStrike" kern="1200" cap="none" spc="80" normalizeH="0" baseline="0" noProof="0" dirty="0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rPr>
              <a:t> </a:t>
            </a:r>
            <a:r>
              <a:rPr kumimoji="0" lang="it-IT" sz="2000" b="0" i="1" u="none" strike="noStrike" kern="1200" cap="none" spc="80" normalizeH="0" baseline="0" noProof="0" dirty="0" err="1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rPr>
              <a:t>you</a:t>
            </a:r>
            <a:r>
              <a:rPr kumimoji="0" lang="it-IT" sz="2000" b="0" i="1" u="none" strike="noStrike" kern="1200" cap="none" spc="80" normalizeH="0" baseline="0" noProof="0" dirty="0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rPr>
              <a:t> </a:t>
            </a:r>
            <a:r>
              <a:rPr kumimoji="0" lang="it-IT" sz="2000" b="0" i="1" u="none" strike="noStrike" kern="1200" cap="none" spc="80" normalizeH="0" baseline="0" noProof="0" dirty="0" err="1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rPr>
              <a:t>lose</a:t>
            </a:r>
            <a:r>
              <a:rPr kumimoji="0" lang="it-IT" sz="2000" b="0" i="1" u="none" strike="noStrike" kern="1200" cap="none" spc="80" normalizeH="0" baseline="0" noProof="0" dirty="0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rPr>
              <a:t>”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0" i="1" u="none" strike="noStrike" kern="1200" cap="none" spc="80" normalizeH="0" baseline="0" noProof="0" dirty="0">
              <a:ln>
                <a:noFill/>
              </a:ln>
              <a:solidFill>
                <a:srgbClr val="727277"/>
              </a:solidFill>
              <a:effectLst/>
              <a:uLnTx/>
              <a:uFill>
                <a:solidFill>
                  <a:srgbClr val="1282C7"/>
                </a:solidFill>
              </a:uFill>
              <a:latin typeface="Encode Sans Condensed" pitchFamily="2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96652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t>2</a:t>
            </a:fld>
            <a:endParaRPr lang="en-GB" dirty="0"/>
          </a:p>
        </p:txBody>
      </p:sp>
      <p:sp>
        <p:nvSpPr>
          <p:cNvPr id="6" name="Titolo 1">
            <a:extLst>
              <a:ext uri="{FF2B5EF4-FFF2-40B4-BE49-F238E27FC236}">
                <a16:creationId xmlns="" xmlns:a16="http://schemas.microsoft.com/office/drawing/2014/main" id="{92D85196-18CA-840A-F318-C704C04A1C23}"/>
              </a:ext>
            </a:extLst>
          </p:cNvPr>
          <p:cNvSpPr txBox="1">
            <a:spLocks/>
          </p:cNvSpPr>
          <p:nvPr/>
        </p:nvSpPr>
        <p:spPr>
          <a:xfrm>
            <a:off x="300944" y="569728"/>
            <a:ext cx="11105909" cy="14326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lang="en-US" sz="2800" b="1" i="0" u="none" strike="noStrike" kern="1200" cap="none" spc="0" normalizeH="0" baseline="0" dirty="0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it-IT" sz="2000" b="0" spc="80" dirty="0"/>
              <a:t>SITUAZIONE ATTUALE IN MERITO AD AZIONI</a:t>
            </a:r>
          </a:p>
          <a:p>
            <a:pPr>
              <a:lnSpc>
                <a:spcPct val="100000"/>
              </a:lnSpc>
            </a:pPr>
            <a:r>
              <a:rPr lang="it-IT" sz="2000" b="0" spc="80" dirty="0"/>
              <a:t>DI NULLITÀ / CONTRAFFAZIONE / TITOLARITÀ DI BREVETTI EUROPEI</a:t>
            </a:r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8325F697-1299-EC7A-1426-7888BC9405FC}"/>
              </a:ext>
            </a:extLst>
          </p:cNvPr>
          <p:cNvSpPr txBox="1">
            <a:spLocks/>
          </p:cNvSpPr>
          <p:nvPr/>
        </p:nvSpPr>
        <p:spPr bwMode="auto">
          <a:xfrm>
            <a:off x="3289553" y="4798380"/>
            <a:ext cx="2224088" cy="15500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87" tIns="50794" rIns="101587" bIns="50794" anchor="ctr"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nl-NL" sz="1800" b="0" kern="0" dirty="0">
                <a:solidFill>
                  <a:schemeClr val="bg1"/>
                </a:solidFill>
                <a:latin typeface="+mj-lt"/>
              </a:rPr>
              <a:t>NATIONAL COURT</a:t>
            </a:r>
          </a:p>
        </p:txBody>
      </p:sp>
      <p:cxnSp>
        <p:nvCxnSpPr>
          <p:cNvPr id="8" name="Straight Connector 35">
            <a:extLst>
              <a:ext uri="{FF2B5EF4-FFF2-40B4-BE49-F238E27FC236}">
                <a16:creationId xmlns="" xmlns:a16="http://schemas.microsoft.com/office/drawing/2014/main" id="{90667DFE-2A72-2589-F084-D6ADD2E5119F}"/>
              </a:ext>
            </a:extLst>
          </p:cNvPr>
          <p:cNvCxnSpPr>
            <a:cxnSpLocks/>
          </p:cNvCxnSpPr>
          <p:nvPr/>
        </p:nvCxnSpPr>
        <p:spPr>
          <a:xfrm>
            <a:off x="3223285" y="4140455"/>
            <a:ext cx="367990" cy="579864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uppo 8">
            <a:extLst>
              <a:ext uri="{FF2B5EF4-FFF2-40B4-BE49-F238E27FC236}">
                <a16:creationId xmlns="" xmlns:a16="http://schemas.microsoft.com/office/drawing/2014/main" id="{710377ED-3702-03A9-372C-C20082F31FA9}"/>
              </a:ext>
            </a:extLst>
          </p:cNvPr>
          <p:cNvGrpSpPr/>
          <p:nvPr/>
        </p:nvGrpSpPr>
        <p:grpSpPr>
          <a:xfrm>
            <a:off x="1487919" y="2436061"/>
            <a:ext cx="5827361" cy="1547409"/>
            <a:chOff x="2991173" y="2693153"/>
            <a:chExt cx="5827361" cy="1547409"/>
          </a:xfrm>
        </p:grpSpPr>
        <p:sp>
          <p:nvSpPr>
            <p:cNvPr id="10" name="Rectangle 3">
              <a:extLst>
                <a:ext uri="{FF2B5EF4-FFF2-40B4-BE49-F238E27FC236}">
                  <a16:creationId xmlns="" xmlns:a16="http://schemas.microsoft.com/office/drawing/2014/main" id="{9D877F5B-8529-A2B3-E836-50296EAB02F6}"/>
                </a:ext>
              </a:extLst>
            </p:cNvPr>
            <p:cNvSpPr/>
            <p:nvPr/>
          </p:nvSpPr>
          <p:spPr>
            <a:xfrm>
              <a:off x="2991173" y="2693153"/>
              <a:ext cx="2444249" cy="1547409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nl-NL" sz="1600" dirty="0">
                  <a:solidFill>
                    <a:schemeClr val="bg1">
                      <a:lumMod val="95000"/>
                    </a:schemeClr>
                  </a:solidFill>
                  <a:latin typeface="Encode Sans Condensed" pitchFamily="2" charset="77"/>
                </a:rPr>
                <a:t>NATIONAL PATENT</a:t>
              </a:r>
            </a:p>
          </p:txBody>
        </p:sp>
        <p:sp>
          <p:nvSpPr>
            <p:cNvPr id="11" name="Rectangle 3">
              <a:extLst>
                <a:ext uri="{FF2B5EF4-FFF2-40B4-BE49-F238E27FC236}">
                  <a16:creationId xmlns="" xmlns:a16="http://schemas.microsoft.com/office/drawing/2014/main" id="{EA5A9834-F3EC-F65F-5A5D-4B3D8A1904EE}"/>
                </a:ext>
              </a:extLst>
            </p:cNvPr>
            <p:cNvSpPr/>
            <p:nvPr/>
          </p:nvSpPr>
          <p:spPr>
            <a:xfrm>
              <a:off x="6369802" y="2693153"/>
              <a:ext cx="2448732" cy="1547409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nl-NL" sz="1600" dirty="0">
                  <a:solidFill>
                    <a:schemeClr val="bg1">
                      <a:lumMod val="95000"/>
                    </a:schemeClr>
                  </a:solidFill>
                  <a:latin typeface="Encode Sans Condensed" pitchFamily="2" charset="77"/>
                </a:rPr>
                <a:t>EUROPEAN PATENT</a:t>
              </a:r>
            </a:p>
          </p:txBody>
        </p:sp>
      </p:grpSp>
      <p:cxnSp>
        <p:nvCxnSpPr>
          <p:cNvPr id="12" name="Straight Connector 35">
            <a:extLst>
              <a:ext uri="{FF2B5EF4-FFF2-40B4-BE49-F238E27FC236}">
                <a16:creationId xmlns="" xmlns:a16="http://schemas.microsoft.com/office/drawing/2014/main" id="{970C9722-E280-BF51-8DB2-588B80D3C28C}"/>
              </a:ext>
            </a:extLst>
          </p:cNvPr>
          <p:cNvCxnSpPr>
            <a:cxnSpLocks/>
          </p:cNvCxnSpPr>
          <p:nvPr/>
        </p:nvCxnSpPr>
        <p:spPr>
          <a:xfrm flipH="1">
            <a:off x="5211318" y="4140455"/>
            <a:ext cx="367990" cy="579864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963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="" xmlns:a16="http://schemas.microsoft.com/office/drawing/2014/main" id="{70C8A3FC-C20B-B159-6EAA-8BCCAF2938D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737" b="3986"/>
          <a:stretch/>
        </p:blipFill>
        <p:spPr>
          <a:xfrm>
            <a:off x="4735183" y="3525991"/>
            <a:ext cx="4220698" cy="3206187"/>
          </a:xfrm>
          <a:prstGeom prst="rect">
            <a:avLst/>
          </a:prstGeom>
        </p:spPr>
      </p:pic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t>20</a:t>
            </a:fld>
            <a:endParaRPr lang="en-GB" dirty="0"/>
          </a:p>
        </p:txBody>
      </p:sp>
      <p:sp>
        <p:nvSpPr>
          <p:cNvPr id="8" name="Segnaposto contenuto 2">
            <a:extLst>
              <a:ext uri="{FF2B5EF4-FFF2-40B4-BE49-F238E27FC236}">
                <a16:creationId xmlns="" xmlns:a16="http://schemas.microsoft.com/office/drawing/2014/main" id="{C0118078-5E43-084B-5203-A47270ED1408}"/>
              </a:ext>
            </a:extLst>
          </p:cNvPr>
          <p:cNvSpPr txBox="1">
            <a:spLocks/>
          </p:cNvSpPr>
          <p:nvPr/>
        </p:nvSpPr>
        <p:spPr>
          <a:xfrm>
            <a:off x="426999" y="1329881"/>
            <a:ext cx="7487936" cy="43922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Encode Sans Condensed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27277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Interesse prevalente: </a:t>
            </a:r>
            <a:r>
              <a:rPr kumimoji="0" lang="it-IT" sz="2200" b="0" i="1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enforcement</a:t>
            </a:r>
            <a:r>
              <a:rPr kumimoji="0" lang="it-IT" sz="22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del brevetto contro terzi o tutela delle proprie soluzioni?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27277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Forza (percepita) del brevetto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27277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Rilevanza rispetto al </a:t>
            </a:r>
            <a:r>
              <a:rPr kumimoji="0" lang="it-IT" sz="22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business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, in termini di:</a:t>
            </a:r>
            <a:endParaRPr kumimoji="0" lang="it-IT" sz="2200" b="0" i="1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Encode Sans Condensed" pitchFamily="2" charset="77"/>
              <a:ea typeface="+mn-ea"/>
              <a:cs typeface="+mn-cs"/>
            </a:endParaRPr>
          </a:p>
          <a:p>
            <a:pPr marL="72000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27277"/>
              </a:buClr>
              <a:buSzPct val="80000"/>
              <a:buFont typeface="Arial" panose="020B0604020202020204" pitchFamily="34" charset="0"/>
              <a:buNone/>
              <a:tabLst/>
              <a:defRPr/>
            </a:pPr>
            <a:r>
              <a:rPr kumimoji="0" lang="it-IT" sz="22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-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 tipologia di prodotti o metodi tutelati dai brevetti: beni di largo consumo, impianti, vita media dei prodotti e dei metodi oggetto dei brevetti</a:t>
            </a:r>
            <a:endParaRPr kumimoji="0" lang="it-IT" sz="2200" b="0" i="1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Encode Sans Condensed" pitchFamily="2" charset="77"/>
              <a:ea typeface="+mn-ea"/>
              <a:cs typeface="+mn-cs"/>
            </a:endParaRPr>
          </a:p>
          <a:p>
            <a:pPr marL="72000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27277"/>
              </a:buClr>
              <a:buSzPct val="80000"/>
              <a:buFont typeface="Arial" panose="020B0604020202020204" pitchFamily="34" charset="0"/>
              <a:buNone/>
              <a:tabLst/>
              <a:defRPr/>
            </a:pPr>
            <a:r>
              <a:rPr kumimoji="0" lang="it-IT" sz="22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- Market share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: Leader di settore, outsider ecc. </a:t>
            </a:r>
          </a:p>
          <a:p>
            <a:pPr marL="72000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27277"/>
              </a:buClr>
              <a:buSzPct val="80000"/>
              <a:buFont typeface="Arial" panose="020B0604020202020204" pitchFamily="34" charset="0"/>
              <a:buNone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- Concorrenti: dove sono? Cosa fanno?</a:t>
            </a:r>
            <a:endParaRPr kumimoji="0" lang="it-IT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Encode Sans Condensed" pitchFamily="2" charset="77"/>
              <a:ea typeface="+mn-ea"/>
              <a:cs typeface="+mn-cs"/>
            </a:endParaRPr>
          </a:p>
        </p:txBody>
      </p:sp>
      <p:sp>
        <p:nvSpPr>
          <p:cNvPr id="9" name="Titolo 1">
            <a:extLst>
              <a:ext uri="{FF2B5EF4-FFF2-40B4-BE49-F238E27FC236}">
                <a16:creationId xmlns="" xmlns:a16="http://schemas.microsoft.com/office/drawing/2014/main" id="{F9BB5EAE-1A55-76FB-478C-A9FC653B8582}"/>
              </a:ext>
            </a:extLst>
          </p:cNvPr>
          <p:cNvSpPr txBox="1">
            <a:spLocks/>
          </p:cNvSpPr>
          <p:nvPr/>
        </p:nvSpPr>
        <p:spPr>
          <a:xfrm>
            <a:off x="300539" y="415417"/>
            <a:ext cx="10183521" cy="8059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lang="en-US" sz="2800" b="1" i="0" u="none" strike="noStrike" kern="1200" cap="none" spc="0" normalizeH="0" baseline="0" dirty="0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80" normalizeH="0" baseline="0" noProof="0" dirty="0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rPr>
              <a:t>COME DEFINIRE UNA STRATEGIA (1/2)</a:t>
            </a:r>
            <a:endParaRPr kumimoji="0" lang="it-IT" sz="2800" b="0" i="1" u="none" strike="noStrike" kern="1200" cap="none" spc="80" normalizeH="0" baseline="0" noProof="0" dirty="0">
              <a:ln>
                <a:noFill/>
              </a:ln>
              <a:solidFill>
                <a:srgbClr val="727277"/>
              </a:solidFill>
              <a:effectLst/>
              <a:uLnTx/>
              <a:uFill>
                <a:solidFill>
                  <a:srgbClr val="1282C7"/>
                </a:solidFill>
              </a:uFill>
              <a:latin typeface="Encode Sans Condensed" pitchFamily="2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2817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t>21</a:t>
            </a:fld>
            <a:endParaRPr lang="en-GB" dirty="0"/>
          </a:p>
        </p:txBody>
      </p:sp>
      <p:sp>
        <p:nvSpPr>
          <p:cNvPr id="6" name="Segnaposto contenuto 2">
            <a:extLst>
              <a:ext uri="{FF2B5EF4-FFF2-40B4-BE49-F238E27FC236}">
                <a16:creationId xmlns="" xmlns:a16="http://schemas.microsoft.com/office/drawing/2014/main" id="{C0118078-5E43-084B-5203-A47270ED1408}"/>
              </a:ext>
            </a:extLst>
          </p:cNvPr>
          <p:cNvSpPr txBox="1">
            <a:spLocks/>
          </p:cNvSpPr>
          <p:nvPr/>
        </p:nvSpPr>
        <p:spPr>
          <a:xfrm>
            <a:off x="343513" y="2118930"/>
            <a:ext cx="8444381" cy="43922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Encode Sans Condensed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27277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Verosimiglianza di </a:t>
            </a:r>
            <a:r>
              <a:rPr kumimoji="0" lang="it-IT" sz="22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enforcement </a:t>
            </a:r>
            <a:r>
              <a:rPr kumimoji="0" lang="it-IT" sz="2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multi-giurisdizionale</a:t>
            </a:r>
            <a:endParaRPr kumimoji="0" lang="it-IT" sz="2200" b="0" i="1" u="none" strike="noStrike" kern="1200" cap="none" spc="0" normalizeH="0" baseline="0" noProof="0" smtClean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Encode Sans Condensed" pitchFamily="2" charset="77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27277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2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 </a:t>
            </a:r>
            <a:r>
              <a:rPr kumimoji="0" lang="it-IT" sz="2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Predicibilità dell’esito di un </a:t>
            </a:r>
            <a:r>
              <a:rPr kumimoji="0" lang="it-IT" sz="22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enforcement </a:t>
            </a:r>
            <a:r>
              <a:rPr kumimoji="0" lang="it-IT" sz="2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nazionale (favorevole o sfavorevole)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27277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Licenze e contitolarità: i titolari/licenziatari sarebbero travolti da un’azione centrale di revoca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27277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Budget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27277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Numero di stati e ambito geografico di effettivo interesse</a:t>
            </a:r>
            <a:endParaRPr kumimoji="0" lang="it-IT" sz="20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Encode Sans Condensed" pitchFamily="2" charset="77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it-IT" sz="20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Encode Sans Condensed" pitchFamily="2" charset="77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it-IT" sz="20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Encode Sans Condensed" pitchFamily="2" charset="77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it-IT" sz="20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Encode Sans Condensed" pitchFamily="2" charset="77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Encode Sans Condensed" pitchFamily="2" charset="77"/>
              <a:ea typeface="+mn-ea"/>
              <a:cs typeface="+mn-cs"/>
            </a:endParaRPr>
          </a:p>
        </p:txBody>
      </p:sp>
      <p:sp>
        <p:nvSpPr>
          <p:cNvPr id="7" name="Titolo 1">
            <a:extLst>
              <a:ext uri="{FF2B5EF4-FFF2-40B4-BE49-F238E27FC236}">
                <a16:creationId xmlns="" xmlns:a16="http://schemas.microsoft.com/office/drawing/2014/main" id="{F9BB5EAE-1A55-76FB-478C-A9FC653B8582}"/>
              </a:ext>
            </a:extLst>
          </p:cNvPr>
          <p:cNvSpPr txBox="1">
            <a:spLocks/>
          </p:cNvSpPr>
          <p:nvPr/>
        </p:nvSpPr>
        <p:spPr>
          <a:xfrm>
            <a:off x="343513" y="854270"/>
            <a:ext cx="10183521" cy="8059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lang="en-US" sz="2800" b="1" i="0" u="none" strike="noStrike" kern="1200" cap="none" spc="0" normalizeH="0" baseline="0" dirty="0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80" normalizeH="0" baseline="0" noProof="0" dirty="0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rPr>
              <a:t>COME DEFINIRE UNA STRATEGIA (2/2)</a:t>
            </a:r>
            <a:endParaRPr kumimoji="0" lang="it-IT" sz="2800" b="0" i="1" u="none" strike="noStrike" kern="1200" cap="none" spc="80" normalizeH="0" baseline="0" noProof="0" dirty="0">
              <a:ln>
                <a:noFill/>
              </a:ln>
              <a:solidFill>
                <a:srgbClr val="727277"/>
              </a:solidFill>
              <a:effectLst/>
              <a:uLnTx/>
              <a:uFill>
                <a:solidFill>
                  <a:srgbClr val="1282C7"/>
                </a:solidFill>
              </a:uFill>
              <a:latin typeface="Encode Sans Condensed" pitchFamily="2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9098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t>22</a:t>
            </a:fld>
            <a:endParaRPr lang="en-GB" dirty="0"/>
          </a:p>
        </p:txBody>
      </p:sp>
      <p:sp>
        <p:nvSpPr>
          <p:cNvPr id="6" name="Segnaposto contenuto 2">
            <a:extLst>
              <a:ext uri="{FF2B5EF4-FFF2-40B4-BE49-F238E27FC236}">
                <a16:creationId xmlns="" xmlns:a16="http://schemas.microsoft.com/office/drawing/2014/main" id="{C0118078-5E43-084B-5203-A47270ED1408}"/>
              </a:ext>
            </a:extLst>
          </p:cNvPr>
          <p:cNvSpPr txBox="1">
            <a:spLocks/>
          </p:cNvSpPr>
          <p:nvPr/>
        </p:nvSpPr>
        <p:spPr>
          <a:xfrm>
            <a:off x="262491" y="1736597"/>
            <a:ext cx="8580568" cy="43922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Encode Sans Condensed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marR="0" lvl="0" indent="-533400" algn="l" defTabSz="914400" rtl="0" eaLnBrk="1" fontAlgn="auto" latinLnBrk="0" hangingPunct="1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Clr>
                <a:srgbClr val="727277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In presenza di </a:t>
            </a:r>
            <a:r>
              <a:rPr kumimoji="0" lang="it-IT" sz="22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joint </a:t>
            </a:r>
            <a:r>
              <a:rPr kumimoji="0" lang="it-IT" sz="2200" b="0" i="1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applicants</a:t>
            </a:r>
            <a:r>
              <a:rPr kumimoji="0" lang="it-IT" sz="22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o</a:t>
            </a:r>
            <a:r>
              <a:rPr kumimoji="0" lang="it-IT" sz="22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di diversi titolari per diversi </a:t>
            </a:r>
            <a:r>
              <a:rPr kumimoji="0" lang="it-IT" sz="2200" b="0" i="1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contracting</a:t>
            </a:r>
            <a:r>
              <a:rPr kumimoji="0" lang="it-IT" sz="22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 </a:t>
            </a:r>
            <a:r>
              <a:rPr kumimoji="0" lang="it-IT" sz="2200" b="0" i="1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states</a:t>
            </a:r>
            <a:r>
              <a:rPr kumimoji="0" lang="it-IT" sz="22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,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tutti devono essere d’accordo con l’</a:t>
            </a:r>
            <a:r>
              <a:rPr kumimoji="0" lang="it-IT" sz="2200" b="0" i="1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opt</a:t>
            </a:r>
            <a:r>
              <a:rPr kumimoji="0" lang="it-IT" sz="22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-out</a:t>
            </a:r>
          </a:p>
          <a:p>
            <a:pPr marL="533400" marR="0" lvl="0" indent="-533400" algn="l" defTabSz="914400" rtl="0" eaLnBrk="1" fontAlgn="auto" latinLnBrk="0" hangingPunct="1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Clr>
                <a:srgbClr val="727277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Presunzione di titolarità sulla base dei registri nazionali/EP superabile con deposito di una </a:t>
            </a:r>
            <a:r>
              <a:rPr kumimoji="0" lang="it-IT" sz="2200" b="0" i="1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declaration</a:t>
            </a:r>
            <a:endParaRPr kumimoji="0" lang="it-IT" sz="2200" b="0" i="1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Encode Sans Condensed" pitchFamily="2" charset="77"/>
              <a:ea typeface="+mn-ea"/>
              <a:cs typeface="+mn-cs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Clr>
                <a:srgbClr val="727277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L’</a:t>
            </a:r>
            <a:r>
              <a:rPr kumimoji="0" lang="it-IT" sz="2200" b="0" i="1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opt</a:t>
            </a:r>
            <a:r>
              <a:rPr kumimoji="0" lang="it-IT" sz="22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-out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della domanda si applica anche al brevetto concesso</a:t>
            </a:r>
          </a:p>
          <a:p>
            <a:pPr marL="533400" marR="0" lvl="0" indent="-533400" algn="l" defTabSz="914400" rtl="0" eaLnBrk="1" fontAlgn="auto" latinLnBrk="0" hangingPunct="1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Clr>
                <a:srgbClr val="727277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L’</a:t>
            </a:r>
            <a:r>
              <a:rPr kumimoji="0" lang="it-IT" sz="2200" b="0" i="1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opt</a:t>
            </a:r>
            <a:r>
              <a:rPr kumimoji="0" lang="it-IT" sz="22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-out 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si applica a tutti i </a:t>
            </a:r>
            <a:r>
              <a:rPr kumimoji="0" lang="it-IT" sz="2200" b="0" i="1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contracting</a:t>
            </a:r>
            <a:r>
              <a:rPr kumimoji="0" lang="it-IT" sz="22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 </a:t>
            </a:r>
            <a:r>
              <a:rPr kumimoji="0" lang="it-IT" sz="2200" b="0" i="1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states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, inclusi quelli che non hanno ratificato ancora l’UP/UPC</a:t>
            </a:r>
            <a:endParaRPr kumimoji="0" lang="it-IT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Encode Sans Condensed" pitchFamily="2" charset="77"/>
              <a:ea typeface="+mn-ea"/>
              <a:cs typeface="+mn-cs"/>
            </a:endParaRPr>
          </a:p>
        </p:txBody>
      </p:sp>
      <p:sp>
        <p:nvSpPr>
          <p:cNvPr id="7" name="Titolo 1">
            <a:extLst>
              <a:ext uri="{FF2B5EF4-FFF2-40B4-BE49-F238E27FC236}">
                <a16:creationId xmlns="" xmlns:a16="http://schemas.microsoft.com/office/drawing/2014/main" id="{F9BB5EAE-1A55-76FB-478C-A9FC653B8582}"/>
              </a:ext>
            </a:extLst>
          </p:cNvPr>
          <p:cNvSpPr txBox="1">
            <a:spLocks/>
          </p:cNvSpPr>
          <p:nvPr/>
        </p:nvSpPr>
        <p:spPr>
          <a:xfrm>
            <a:off x="262491" y="627579"/>
            <a:ext cx="10183521" cy="8059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lang="en-US" sz="2800" b="1" i="0" u="none" strike="noStrike" kern="1200" cap="none" spc="0" normalizeH="0" baseline="0" dirty="0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80" normalizeH="0" baseline="0" noProof="0" dirty="0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rPr>
              <a:t>FAQ</a:t>
            </a:r>
            <a:endParaRPr kumimoji="0" lang="it-IT" sz="2800" b="0" i="1" u="none" strike="noStrike" kern="1200" cap="none" spc="80" normalizeH="0" baseline="0" noProof="0" dirty="0">
              <a:ln>
                <a:noFill/>
              </a:ln>
              <a:solidFill>
                <a:srgbClr val="727277"/>
              </a:solidFill>
              <a:effectLst/>
              <a:uLnTx/>
              <a:uFill>
                <a:solidFill>
                  <a:srgbClr val="1282C7"/>
                </a:solidFill>
              </a:uFill>
              <a:latin typeface="Encode Sans Condensed" pitchFamily="2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3450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olo 3"/>
          <p:cNvSpPr>
            <a:spLocks noGrp="1"/>
          </p:cNvSpPr>
          <p:nvPr>
            <p:ph type="ctrTitle"/>
          </p:nvPr>
        </p:nvSpPr>
        <p:spPr>
          <a:xfrm>
            <a:off x="685800" y="2130267"/>
            <a:ext cx="7772400" cy="1470183"/>
          </a:xfrm>
        </p:spPr>
        <p:txBody>
          <a:bodyPr/>
          <a:lstStyle/>
          <a:p>
            <a:pPr algn="ctr"/>
            <a:r>
              <a:rPr lang="it-IT" altLang="it-IT" sz="2400" dirty="0" smtClean="0"/>
              <a:t>Grazie per l’attenzione!</a:t>
            </a:r>
            <a:br>
              <a:rPr lang="it-IT" altLang="it-IT" sz="2400" dirty="0" smtClean="0"/>
            </a:br>
            <a:r>
              <a:rPr lang="it-IT" altLang="it-IT" sz="2400" dirty="0" smtClean="0"/>
              <a:t/>
            </a:r>
            <a:br>
              <a:rPr lang="it-IT" altLang="it-IT" sz="2400" dirty="0" smtClean="0"/>
            </a:br>
            <a:r>
              <a:rPr lang="it-IT" altLang="it-IT" sz="2400" dirty="0" smtClean="0"/>
              <a:t>Michele Di Sciuva</a:t>
            </a:r>
            <a:br>
              <a:rPr lang="it-IT" altLang="it-IT" sz="2400" dirty="0" smtClean="0"/>
            </a:br>
            <a:r>
              <a:rPr lang="it-IT" altLang="it-IT" sz="2400" dirty="0" smtClean="0"/>
              <a:t/>
            </a:r>
            <a:br>
              <a:rPr lang="it-IT" altLang="it-IT" sz="2400" dirty="0" smtClean="0"/>
            </a:br>
            <a:r>
              <a:rPr lang="it-IT" altLang="it-IT" sz="2400" dirty="0" smtClean="0"/>
              <a:t>disciuva@studiotorta.it</a:t>
            </a:r>
          </a:p>
        </p:txBody>
      </p:sp>
    </p:spTree>
    <p:extLst>
      <p:ext uri="{BB962C8B-B14F-4D97-AF65-F5344CB8AC3E}">
        <p14:creationId xmlns:p14="http://schemas.microsoft.com/office/powerpoint/2010/main" val="66817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8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Brevetto Unitario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Convenzione operativa probabilmente dal 1 aprile 2023.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/>
              <a:t>È un brevetto europeo a tutti gli effetti, cui viene conferito, </a:t>
            </a:r>
            <a:r>
              <a:rPr lang="it-IT" dirty="0" smtClean="0"/>
              <a:t>in base ad una decisione del </a:t>
            </a:r>
            <a:r>
              <a:rPr lang="it-IT" dirty="0"/>
              <a:t>titolare effettuata dopo la concessione, un </a:t>
            </a:r>
            <a:r>
              <a:rPr lang="it-IT" b="1" dirty="0"/>
              <a:t>effetto unitario </a:t>
            </a:r>
            <a:r>
              <a:rPr lang="it-IT" dirty="0" smtClean="0"/>
              <a:t>in base ad un accordo (cooperazione rafforzata).</a:t>
            </a: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L’effetto unitario viene richiesto entro un mese in seguito alla concessione del brevetto europeo – la protezione è uniforme in tutti i paesi dell’accordo;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1236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t>4</a:t>
            </a:fld>
            <a:endParaRPr lang="en-GB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801821" y="1799501"/>
            <a:ext cx="8557320" cy="435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Encode Sans Condensed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Encode Sans Condensed" pitchFamily="2" charset="77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 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Decisioni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divergenti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 in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paesi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diversi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Encode Sans Condensed" pitchFamily="2" charset="77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Costi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connessi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 a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procedimenti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 multi-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giurisdizionali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Encode Sans Condensed" pitchFamily="2" charset="77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Differenti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 “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velocità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” del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giudizio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Differenze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nell’entità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 del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risarcimento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 del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danno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Encode Sans Condensed" pitchFamily="2" charset="77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Encode Sans Condensed" pitchFamily="2" charset="77"/>
              <a:ea typeface="+mn-ea"/>
              <a:cs typeface="Arial" pitchFamily="34" charset="0"/>
            </a:endParaRPr>
          </a:p>
          <a:p>
            <a:pPr marL="395107" marR="0" lvl="0" indent="-395107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ysClr val="windowText" lastClr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Encode Sans Condensed" pitchFamily="2" charset="77"/>
              <a:ea typeface="+mn-ea"/>
              <a:cs typeface="Arial" pitchFamily="34" charset="0"/>
            </a:endParaRPr>
          </a:p>
        </p:txBody>
      </p:sp>
      <p:sp>
        <p:nvSpPr>
          <p:cNvPr id="9" name="Titolo 1">
            <a:extLst>
              <a:ext uri="{FF2B5EF4-FFF2-40B4-BE49-F238E27FC236}">
                <a16:creationId xmlns="" xmlns:a16="http://schemas.microsoft.com/office/drawing/2014/main" id="{06E5064F-005D-7F3D-E20D-A67B77C2A846}"/>
              </a:ext>
            </a:extLst>
          </p:cNvPr>
          <p:cNvSpPr txBox="1">
            <a:spLocks/>
          </p:cNvSpPr>
          <p:nvPr/>
        </p:nvSpPr>
        <p:spPr>
          <a:xfrm>
            <a:off x="801821" y="961832"/>
            <a:ext cx="10183521" cy="6554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lang="en-US" sz="2800" b="1" i="0" u="none" strike="noStrike" kern="1200" cap="none" spc="0" normalizeH="0" baseline="0" dirty="0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80" normalizeH="0" baseline="0" noProof="0" dirty="0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rPr>
              <a:t>CRITICIT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27277"/>
                </a:solidFill>
                <a:effectLst/>
                <a:uLnTx/>
                <a:uFill>
                  <a:solidFill>
                    <a:srgbClr val="1282C7"/>
                  </a:solidFill>
                </a:uFill>
                <a:latin typeface="Encode Sans Condensed" pitchFamily="2" charset="77"/>
                <a:ea typeface="+mj-ea"/>
                <a:cs typeface="+mj-cs"/>
              </a:rPr>
              <a:t>À</a:t>
            </a:r>
            <a:endParaRPr kumimoji="0" lang="it-IT" sz="2800" b="0" i="0" u="none" strike="noStrike" kern="1200" cap="none" spc="80" normalizeH="0" baseline="0" noProof="0" dirty="0">
              <a:ln>
                <a:noFill/>
              </a:ln>
              <a:solidFill>
                <a:srgbClr val="727277"/>
              </a:solidFill>
              <a:effectLst/>
              <a:uLnTx/>
              <a:uFill>
                <a:solidFill>
                  <a:srgbClr val="1282C7"/>
                </a:solidFill>
              </a:uFill>
              <a:latin typeface="Encode Sans Condensed" pitchFamily="2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1065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668" y="1994535"/>
            <a:ext cx="5512118" cy="3831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280" y="1481614"/>
            <a:ext cx="4663440" cy="651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olo 1"/>
          <p:cNvSpPr>
            <a:spLocks noGrp="1"/>
          </p:cNvSpPr>
          <p:nvPr>
            <p:ph type="ctrTitle"/>
          </p:nvPr>
        </p:nvSpPr>
        <p:spPr>
          <a:xfrm>
            <a:off x="685800" y="512922"/>
            <a:ext cx="7772400" cy="777240"/>
          </a:xfrm>
        </p:spPr>
        <p:txBody>
          <a:bodyPr/>
          <a:lstStyle/>
          <a:p>
            <a:pPr algn="ctr">
              <a:defRPr/>
            </a:pPr>
            <a:r>
              <a:rPr lang="it-IT" altLang="it-IT" sz="1980" b="1" dirty="0">
                <a:solidFill>
                  <a:srgbClr val="707070"/>
                </a:solidFill>
                <a:ea typeface="+mn-ea"/>
                <a:cs typeface="ＭＳ Ｐゴシック" pitchFamily="-109" charset="-128"/>
              </a:rPr>
              <a:t>Legal </a:t>
            </a:r>
            <a:r>
              <a:rPr lang="it-IT" altLang="it-IT" sz="1980" b="1" dirty="0" err="1">
                <a:solidFill>
                  <a:srgbClr val="707070"/>
                </a:solidFill>
                <a:ea typeface="+mn-ea"/>
                <a:cs typeface="ＭＳ Ｐゴシック" pitchFamily="-109" charset="-128"/>
              </a:rPr>
              <a:t>basis</a:t>
            </a:r>
            <a:r>
              <a:rPr lang="it-IT" altLang="it-IT" sz="1980" b="1" dirty="0">
                <a:solidFill>
                  <a:srgbClr val="707070"/>
                </a:solidFill>
                <a:ea typeface="+mn-ea"/>
                <a:cs typeface="ＭＳ Ｐゴシック" pitchFamily="-109" charset="-128"/>
              </a:rPr>
              <a:t> (1/4) </a:t>
            </a:r>
          </a:p>
        </p:txBody>
      </p:sp>
    </p:spTree>
    <p:extLst>
      <p:ext uri="{BB962C8B-B14F-4D97-AF65-F5344CB8AC3E}">
        <p14:creationId xmlns:p14="http://schemas.microsoft.com/office/powerpoint/2010/main" val="152273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542" y="1160145"/>
            <a:ext cx="4809173" cy="5054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2"/>
          <p:cNvSpPr/>
          <p:nvPr/>
        </p:nvSpPr>
        <p:spPr>
          <a:xfrm>
            <a:off x="3547141" y="577215"/>
            <a:ext cx="1933991" cy="3970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it-IT" sz="1980" b="1" dirty="0">
                <a:solidFill>
                  <a:srgbClr val="707070"/>
                </a:solidFill>
                <a:latin typeface="+mj-lt"/>
                <a:cs typeface="ＭＳ Ｐゴシック" pitchFamily="-109" charset="-128"/>
              </a:rPr>
              <a:t>Legal</a:t>
            </a:r>
            <a:r>
              <a:rPr lang="it-IT" sz="1620" dirty="0"/>
              <a:t> </a:t>
            </a:r>
            <a:r>
              <a:rPr lang="it-IT" sz="1980" b="1" dirty="0" err="1">
                <a:solidFill>
                  <a:srgbClr val="707070"/>
                </a:solidFill>
                <a:latin typeface="+mj-lt"/>
                <a:cs typeface="ＭＳ Ｐゴシック" pitchFamily="-109" charset="-128"/>
              </a:rPr>
              <a:t>basis</a:t>
            </a:r>
            <a:r>
              <a:rPr lang="it-IT" sz="1980" b="1" dirty="0">
                <a:solidFill>
                  <a:srgbClr val="707070"/>
                </a:solidFill>
                <a:latin typeface="+mj-lt"/>
                <a:cs typeface="ＭＳ Ｐゴシック" pitchFamily="-109" charset="-128"/>
              </a:rPr>
              <a:t> (2/4) </a:t>
            </a:r>
          </a:p>
        </p:txBody>
      </p:sp>
    </p:spTree>
    <p:extLst>
      <p:ext uri="{BB962C8B-B14F-4D97-AF65-F5344CB8AC3E}">
        <p14:creationId xmlns:p14="http://schemas.microsoft.com/office/powerpoint/2010/main" val="360534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467" y="1635821"/>
            <a:ext cx="3969068" cy="3523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4"/>
          <p:cNvSpPr/>
          <p:nvPr/>
        </p:nvSpPr>
        <p:spPr>
          <a:xfrm>
            <a:off x="3568522" y="577215"/>
            <a:ext cx="1933991" cy="3970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it-IT" sz="1980" b="1" dirty="0">
                <a:solidFill>
                  <a:srgbClr val="707070"/>
                </a:solidFill>
                <a:latin typeface="+mj-lt"/>
                <a:cs typeface="ＭＳ Ｐゴシック" pitchFamily="-109" charset="-128"/>
              </a:rPr>
              <a:t>Legal</a:t>
            </a:r>
            <a:r>
              <a:rPr lang="it-IT" sz="1620" dirty="0"/>
              <a:t> </a:t>
            </a:r>
            <a:r>
              <a:rPr lang="it-IT" sz="1980" b="1" dirty="0" err="1">
                <a:solidFill>
                  <a:srgbClr val="707070"/>
                </a:solidFill>
                <a:latin typeface="+mj-lt"/>
                <a:cs typeface="ＭＳ Ｐゴシック" pitchFamily="-109" charset="-128"/>
              </a:rPr>
              <a:t>basis</a:t>
            </a:r>
            <a:r>
              <a:rPr lang="it-IT" sz="1980" b="1" dirty="0">
                <a:solidFill>
                  <a:srgbClr val="707070"/>
                </a:solidFill>
                <a:latin typeface="+mj-lt"/>
                <a:cs typeface="ＭＳ Ｐゴシック" pitchFamily="-109" charset="-128"/>
              </a:rPr>
              <a:t> (3/4) </a:t>
            </a:r>
          </a:p>
        </p:txBody>
      </p:sp>
    </p:spTree>
    <p:extLst>
      <p:ext uri="{BB962C8B-B14F-4D97-AF65-F5344CB8AC3E}">
        <p14:creationId xmlns:p14="http://schemas.microsoft.com/office/powerpoint/2010/main" val="165988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032" y="1577340"/>
            <a:ext cx="4071938" cy="37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4"/>
          <p:cNvSpPr/>
          <p:nvPr/>
        </p:nvSpPr>
        <p:spPr>
          <a:xfrm>
            <a:off x="3664745" y="577215"/>
            <a:ext cx="1933991" cy="3970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it-IT" sz="1980" b="1" dirty="0">
                <a:solidFill>
                  <a:srgbClr val="707070"/>
                </a:solidFill>
                <a:latin typeface="+mj-lt"/>
                <a:cs typeface="ＭＳ Ｐゴシック" pitchFamily="-109" charset="-128"/>
              </a:rPr>
              <a:t>Legal</a:t>
            </a:r>
            <a:r>
              <a:rPr lang="it-IT" sz="1620" dirty="0"/>
              <a:t> </a:t>
            </a:r>
            <a:r>
              <a:rPr lang="it-IT" sz="1980" b="1" dirty="0" err="1">
                <a:solidFill>
                  <a:srgbClr val="707070"/>
                </a:solidFill>
                <a:latin typeface="+mj-lt"/>
                <a:cs typeface="ＭＳ Ｐゴシック" pitchFamily="-109" charset="-128"/>
              </a:rPr>
              <a:t>basis</a:t>
            </a:r>
            <a:r>
              <a:rPr lang="it-IT" sz="1980" b="1" dirty="0">
                <a:solidFill>
                  <a:srgbClr val="707070"/>
                </a:solidFill>
                <a:latin typeface="+mj-lt"/>
                <a:cs typeface="ＭＳ Ｐゴシック" pitchFamily="-109" charset="-128"/>
              </a:rPr>
              <a:t> (4/4) </a:t>
            </a:r>
          </a:p>
        </p:txBody>
      </p:sp>
    </p:spTree>
    <p:extLst>
      <p:ext uri="{BB962C8B-B14F-4D97-AF65-F5344CB8AC3E}">
        <p14:creationId xmlns:p14="http://schemas.microsoft.com/office/powerpoint/2010/main" val="14656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1"/>
          <p:cNvSpPr>
            <a:spLocks noGrp="1"/>
          </p:cNvSpPr>
          <p:nvPr>
            <p:ph type="ctrTitle"/>
          </p:nvPr>
        </p:nvSpPr>
        <p:spPr>
          <a:xfrm>
            <a:off x="942975" y="447199"/>
            <a:ext cx="7772400" cy="648653"/>
          </a:xfrm>
        </p:spPr>
        <p:txBody>
          <a:bodyPr/>
          <a:lstStyle/>
          <a:p>
            <a:pPr algn="ctr"/>
            <a:r>
              <a:rPr lang="it-IT" altLang="it-IT" sz="2400" dirty="0" smtClean="0"/>
              <a:t>Riassumendo</a:t>
            </a:r>
          </a:p>
        </p:txBody>
      </p:sp>
      <p:sp>
        <p:nvSpPr>
          <p:cNvPr id="17411" name="Sottotitolo 2"/>
          <p:cNvSpPr>
            <a:spLocks noGrp="1"/>
          </p:cNvSpPr>
          <p:nvPr>
            <p:ph type="subTitle" idx="1"/>
          </p:nvPr>
        </p:nvSpPr>
        <p:spPr>
          <a:xfrm>
            <a:off x="1371600" y="1484472"/>
            <a:ext cx="6400800" cy="4154805"/>
          </a:xfrm>
        </p:spPr>
        <p:txBody>
          <a:bodyPr/>
          <a:lstStyle/>
          <a:p>
            <a:pPr marL="411480" indent="-411480">
              <a:buFontTx/>
              <a:buChar char="•"/>
            </a:pPr>
            <a:r>
              <a:rPr lang="it-IT" altLang="it-IT" sz="1260" dirty="0"/>
              <a:t>Durante il periodo transitorio i brevetti EP classici possono essere dibattuti sia presso l’UPC che presso le corti nazionali, </a:t>
            </a:r>
            <a:r>
              <a:rPr lang="it-IT" altLang="it-IT" sz="1260" dirty="0" err="1"/>
              <a:t>purchè</a:t>
            </a:r>
            <a:r>
              <a:rPr lang="it-IT" altLang="it-IT" sz="1260" dirty="0"/>
              <a:t> siano stati </a:t>
            </a:r>
            <a:r>
              <a:rPr lang="it-IT" altLang="it-IT" sz="1260" i="1" dirty="0" err="1"/>
              <a:t>opted</a:t>
            </a:r>
            <a:r>
              <a:rPr lang="it-IT" altLang="it-IT" sz="1260" i="1" dirty="0"/>
              <a:t>-out</a:t>
            </a:r>
          </a:p>
          <a:p>
            <a:pPr marL="411480" indent="-411480">
              <a:buFontTx/>
              <a:buChar char="•"/>
            </a:pPr>
            <a:endParaRPr lang="it-IT" altLang="it-IT" sz="1260" dirty="0"/>
          </a:p>
          <a:p>
            <a:pPr marL="411480" indent="-411480">
              <a:buFontTx/>
              <a:buChar char="•"/>
            </a:pPr>
            <a:r>
              <a:rPr lang="it-IT" altLang="it-IT" sz="1260" dirty="0"/>
              <a:t>Al termine del periodo transitorio, la competenza sui brevetti EP e UP è esclusivamente dell’UPC</a:t>
            </a:r>
          </a:p>
          <a:p>
            <a:pPr marL="411480" indent="-411480">
              <a:buFontTx/>
              <a:buChar char="•"/>
            </a:pPr>
            <a:endParaRPr lang="it-IT" altLang="it-IT" sz="1260" dirty="0"/>
          </a:p>
          <a:p>
            <a:pPr marL="411480" indent="-411480">
              <a:buFontTx/>
              <a:buChar char="•"/>
            </a:pPr>
            <a:r>
              <a:rPr lang="it-IT" altLang="it-IT" sz="1260" dirty="0"/>
              <a:t>L’</a:t>
            </a:r>
            <a:r>
              <a:rPr lang="it-IT" altLang="it-IT" sz="1260" dirty="0" err="1"/>
              <a:t>opt</a:t>
            </a:r>
            <a:r>
              <a:rPr lang="it-IT" altLang="it-IT" sz="1260" dirty="0"/>
              <a:t>-out non è possibile, se un’azione sul brevetto EP è stata già instaurata presso l’UPC</a:t>
            </a:r>
          </a:p>
          <a:p>
            <a:pPr marL="411480" indent="-411480">
              <a:buFontTx/>
              <a:buChar char="•"/>
            </a:pPr>
            <a:endParaRPr lang="it-IT" altLang="it-IT" sz="1260" dirty="0"/>
          </a:p>
          <a:p>
            <a:pPr marL="411480" indent="-411480">
              <a:buFontTx/>
              <a:buChar char="•"/>
            </a:pPr>
            <a:r>
              <a:rPr lang="it-IT" altLang="it-IT" sz="1260" dirty="0"/>
              <a:t>Il </a:t>
            </a:r>
            <a:r>
              <a:rPr lang="it-IT" altLang="it-IT" sz="1260" i="1" dirty="0" err="1"/>
              <a:t>sunrise</a:t>
            </a:r>
            <a:r>
              <a:rPr lang="it-IT" altLang="it-IT" sz="1260" i="1" dirty="0"/>
              <a:t> </a:t>
            </a:r>
            <a:r>
              <a:rPr lang="it-IT" altLang="it-IT" sz="1260" i="1" dirty="0" err="1"/>
              <a:t>period</a:t>
            </a:r>
            <a:r>
              <a:rPr lang="it-IT" altLang="it-IT" sz="1260" i="1" dirty="0"/>
              <a:t> </a:t>
            </a:r>
            <a:r>
              <a:rPr lang="it-IT" altLang="it-IT" sz="1260" dirty="0"/>
              <a:t>consente di fare l’</a:t>
            </a:r>
            <a:r>
              <a:rPr lang="it-IT" altLang="it-IT" sz="1260" i="1" dirty="0" err="1"/>
              <a:t>opt</a:t>
            </a:r>
            <a:r>
              <a:rPr lang="it-IT" altLang="it-IT" sz="1260" i="1" dirty="0"/>
              <a:t>-out </a:t>
            </a:r>
            <a:r>
              <a:rPr lang="it-IT" altLang="it-IT" sz="1260" dirty="0"/>
              <a:t>3 mesi prima dell’entrate in vigore dell’UPC </a:t>
            </a:r>
            <a:r>
              <a:rPr lang="it-IT" altLang="it-IT" sz="1260" dirty="0" err="1"/>
              <a:t>agreement</a:t>
            </a:r>
            <a:endParaRPr lang="it-IT" altLang="it-IT" sz="1260" dirty="0"/>
          </a:p>
          <a:p>
            <a:pPr marL="411480" indent="-411480">
              <a:buFontTx/>
              <a:buChar char="•"/>
            </a:pPr>
            <a:endParaRPr lang="it-IT" altLang="it-IT" sz="1260" dirty="0"/>
          </a:p>
          <a:p>
            <a:pPr marL="411480" indent="-411480">
              <a:buFontTx/>
              <a:buChar char="•"/>
            </a:pPr>
            <a:r>
              <a:rPr lang="it-IT" altLang="it-IT" sz="1260" dirty="0"/>
              <a:t>L’</a:t>
            </a:r>
            <a:r>
              <a:rPr lang="it-IT" altLang="it-IT" sz="1260" dirty="0" err="1"/>
              <a:t>opt</a:t>
            </a:r>
            <a:r>
              <a:rPr lang="it-IT" altLang="it-IT" sz="1260" dirty="0"/>
              <a:t>-out non è possibile, se un’azione sul brevetto EP è stata già instaurata presso l’UPC</a:t>
            </a:r>
          </a:p>
          <a:p>
            <a:pPr marL="411480" indent="-411480">
              <a:buFontTx/>
              <a:buChar char="•"/>
            </a:pPr>
            <a:endParaRPr lang="it-IT" altLang="it-IT" sz="1260" dirty="0"/>
          </a:p>
          <a:p>
            <a:pPr marL="411480" indent="-411480">
              <a:buFontTx/>
              <a:buChar char="•"/>
            </a:pPr>
            <a:r>
              <a:rPr lang="it-IT" altLang="it-IT" sz="1260" dirty="0"/>
              <a:t>L’</a:t>
            </a:r>
            <a:r>
              <a:rPr lang="it-IT" altLang="it-IT" sz="1260" dirty="0" err="1"/>
              <a:t>opt</a:t>
            </a:r>
            <a:r>
              <a:rPr lang="it-IT" altLang="it-IT" sz="1260" dirty="0"/>
              <a:t>-out può essere ritirato, </a:t>
            </a:r>
            <a:r>
              <a:rPr lang="it-IT" altLang="it-IT" sz="1260" dirty="0" err="1"/>
              <a:t>purchè</a:t>
            </a:r>
            <a:r>
              <a:rPr lang="it-IT" altLang="it-IT" sz="1260" dirty="0"/>
              <a:t> un’azione non sia stata instaurata presso una corte nazionale</a:t>
            </a:r>
          </a:p>
          <a:p>
            <a:pPr marL="411480" indent="-411480">
              <a:buFontTx/>
              <a:buChar char="•"/>
            </a:pPr>
            <a:endParaRPr lang="it-IT" altLang="it-IT" sz="1260" dirty="0"/>
          </a:p>
          <a:p>
            <a:pPr marL="411480" indent="-411480">
              <a:buFontTx/>
              <a:buChar char="•"/>
            </a:pPr>
            <a:endParaRPr lang="it-IT" altLang="it-IT" sz="1260" dirty="0"/>
          </a:p>
          <a:p>
            <a:pPr marL="411480" indent="-411480">
              <a:buFontTx/>
              <a:buChar char="•"/>
            </a:pPr>
            <a:endParaRPr lang="it-IT" altLang="it-IT" sz="1260" dirty="0"/>
          </a:p>
          <a:p>
            <a:pPr marL="411480" indent="-411480">
              <a:buFontTx/>
              <a:buChar char="•"/>
            </a:pPr>
            <a:endParaRPr lang="it-IT" altLang="it-IT" sz="1260" dirty="0"/>
          </a:p>
          <a:p>
            <a:pPr marL="411480" indent="-411480">
              <a:buFontTx/>
              <a:buChar char="•"/>
            </a:pPr>
            <a:endParaRPr lang="it-IT" altLang="it-IT" sz="1260" dirty="0"/>
          </a:p>
          <a:p>
            <a:pPr marL="411480" indent="-411480">
              <a:buFontTx/>
              <a:buChar char="•"/>
            </a:pPr>
            <a:endParaRPr lang="it-IT" altLang="it-IT" sz="1260" dirty="0"/>
          </a:p>
        </p:txBody>
      </p:sp>
    </p:spTree>
    <p:extLst>
      <p:ext uri="{BB962C8B-B14F-4D97-AF65-F5344CB8AC3E}">
        <p14:creationId xmlns:p14="http://schemas.microsoft.com/office/powerpoint/2010/main" val="235252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IPPI White">
  <a:themeElements>
    <a:clrScheme name="AIPPI">
      <a:dk1>
        <a:srgbClr val="000000"/>
      </a:dk1>
      <a:lt1>
        <a:srgbClr val="FFFFFF"/>
      </a:lt1>
      <a:dk2>
        <a:srgbClr val="547ABB"/>
      </a:dk2>
      <a:lt2>
        <a:srgbClr val="E6E6E6"/>
      </a:lt2>
      <a:accent1>
        <a:srgbClr val="3F5FA5"/>
      </a:accent1>
      <a:accent2>
        <a:srgbClr val="8095C4"/>
      </a:accent2>
      <a:accent3>
        <a:srgbClr val="C0CAE1"/>
      </a:accent3>
      <a:accent4>
        <a:srgbClr val="C39C43"/>
      </a:accent4>
      <a:accent5>
        <a:srgbClr val="D7BE83"/>
      </a:accent5>
      <a:accent6>
        <a:srgbClr val="EBDEC1"/>
      </a:accent6>
      <a:hlink>
        <a:srgbClr val="000000"/>
      </a:hlink>
      <a:folHlink>
        <a:srgbClr val="0000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ippi_powerpoint.potx" id="{BB221004-570A-48FB-A027-10714B8F7B33}" vid="{7C1C96A1-952D-4998-BF2C-6C418DF4502C}"/>
    </a:ext>
  </a:extLst>
</a:theme>
</file>

<file path=ppt/theme/theme2.xml><?xml version="1.0" encoding="utf-8"?>
<a:theme xmlns:a="http://schemas.openxmlformats.org/drawingml/2006/main" name="AIPPI Blue">
  <a:themeElements>
    <a:clrScheme name="AIPPI">
      <a:dk1>
        <a:srgbClr val="000000"/>
      </a:dk1>
      <a:lt1>
        <a:srgbClr val="FFFFFF"/>
      </a:lt1>
      <a:dk2>
        <a:srgbClr val="547ABB"/>
      </a:dk2>
      <a:lt2>
        <a:srgbClr val="E6E6E6"/>
      </a:lt2>
      <a:accent1>
        <a:srgbClr val="3F5FA5"/>
      </a:accent1>
      <a:accent2>
        <a:srgbClr val="8095C4"/>
      </a:accent2>
      <a:accent3>
        <a:srgbClr val="C0CAE1"/>
      </a:accent3>
      <a:accent4>
        <a:srgbClr val="C39C43"/>
      </a:accent4>
      <a:accent5>
        <a:srgbClr val="D7BE83"/>
      </a:accent5>
      <a:accent6>
        <a:srgbClr val="EBDEC1"/>
      </a:accent6>
      <a:hlink>
        <a:srgbClr val="000000"/>
      </a:hlink>
      <a:folHlink>
        <a:srgbClr val="0000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ippi_powerpoint.potx" id="{BB221004-570A-48FB-A027-10714B8F7B33}" vid="{D0561E4A-D6E7-43BD-9B43-5A3D69C5E184}"/>
    </a:ext>
  </a:extLst>
</a:theme>
</file>

<file path=ppt/theme/theme3.xml><?xml version="1.0" encoding="utf-8"?>
<a:theme xmlns:a="http://schemas.openxmlformats.org/drawingml/2006/main" name="AIPPI Gold">
  <a:themeElements>
    <a:clrScheme name="AIPPI">
      <a:dk1>
        <a:srgbClr val="000000"/>
      </a:dk1>
      <a:lt1>
        <a:srgbClr val="FFFFFF"/>
      </a:lt1>
      <a:dk2>
        <a:srgbClr val="547ABB"/>
      </a:dk2>
      <a:lt2>
        <a:srgbClr val="E6E6E6"/>
      </a:lt2>
      <a:accent1>
        <a:srgbClr val="3F5FA5"/>
      </a:accent1>
      <a:accent2>
        <a:srgbClr val="8095C4"/>
      </a:accent2>
      <a:accent3>
        <a:srgbClr val="C0CAE1"/>
      </a:accent3>
      <a:accent4>
        <a:srgbClr val="C39C43"/>
      </a:accent4>
      <a:accent5>
        <a:srgbClr val="D7BE83"/>
      </a:accent5>
      <a:accent6>
        <a:srgbClr val="EBDEC1"/>
      </a:accent6>
      <a:hlink>
        <a:srgbClr val="000000"/>
      </a:hlink>
      <a:folHlink>
        <a:srgbClr val="0000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ippi_powerpoint.potx" id="{BB221004-570A-48FB-A027-10714B8F7B33}" vid="{E92AD33C-6E63-424A-85D9-79B11AF489B1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AIPPI_powerpoint</Template>
  <TotalTime>5840</TotalTime>
  <Words>890</Words>
  <Application>Microsoft Office PowerPoint</Application>
  <PresentationFormat>Presentazione su schermo (4:3)</PresentationFormat>
  <Paragraphs>133</Paragraphs>
  <Slides>24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24</vt:i4>
      </vt:variant>
    </vt:vector>
  </HeadingPairs>
  <TitlesOfParts>
    <vt:vector size="35" baseType="lpstr">
      <vt:lpstr>MS PGothic</vt:lpstr>
      <vt:lpstr>MS PGothic</vt:lpstr>
      <vt:lpstr>Arial</vt:lpstr>
      <vt:lpstr>Calibri</vt:lpstr>
      <vt:lpstr>Calibri Light</vt:lpstr>
      <vt:lpstr>Encode Sans Condensed</vt:lpstr>
      <vt:lpstr>Times New Roman</vt:lpstr>
      <vt:lpstr>Wingdings</vt:lpstr>
      <vt:lpstr>AIPPI White</vt:lpstr>
      <vt:lpstr>AIPPI Blue</vt:lpstr>
      <vt:lpstr>AIPPI Gold</vt:lpstr>
      <vt:lpstr>Presentazione standard di PowerPoint</vt:lpstr>
      <vt:lpstr>Presentazione standard di PowerPoint</vt:lpstr>
      <vt:lpstr>Brevetto Unitario</vt:lpstr>
      <vt:lpstr>Presentazione standard di PowerPoint</vt:lpstr>
      <vt:lpstr>Legal basis (1/4) </vt:lpstr>
      <vt:lpstr>Presentazione standard di PowerPoint</vt:lpstr>
      <vt:lpstr>Presentazione standard di PowerPoint</vt:lpstr>
      <vt:lpstr>Presentazione standard di PowerPoint</vt:lpstr>
      <vt:lpstr>Riassumendo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Grazie per l’attenzione!  Michele Di Sciuva  disciuva@studiotorta.it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Morelli</dc:creator>
  <cp:lastModifiedBy>Michele Di Sciuva</cp:lastModifiedBy>
  <cp:revision>51</cp:revision>
  <cp:lastPrinted>2022-11-17T08:50:34Z</cp:lastPrinted>
  <dcterms:created xsi:type="dcterms:W3CDTF">2020-07-10T09:35:45Z</dcterms:created>
  <dcterms:modified xsi:type="dcterms:W3CDTF">2022-11-18T09:52:38Z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bel">
    <vt:i4>0</vt:i4>
  </property>
</Properties>
</file>