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5.xml" ContentType="application/vnd.openxmlformats-officedocument.theme+xml"/>
  <Override PartName="/ppt/slideLayouts/slideLayout9.xml" ContentType="application/vnd.openxmlformats-officedocument.presentationml.slideLayout+xml"/>
  <Override PartName="/ppt/theme/theme6.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2" r:id="rId2"/>
    <p:sldMasterId id="2147483664" r:id="rId3"/>
    <p:sldMasterId id="2147483653" r:id="rId4"/>
    <p:sldMasterId id="2147483659" r:id="rId5"/>
    <p:sldMasterId id="2147483666" r:id="rId6"/>
    <p:sldMasterId id="2147483668" r:id="rId7"/>
  </p:sldMasterIdLst>
  <p:notesMasterIdLst>
    <p:notesMasterId r:id="rId25"/>
  </p:notesMasterIdLst>
  <p:sldIdLst>
    <p:sldId id="260" r:id="rId8"/>
    <p:sldId id="269" r:id="rId9"/>
    <p:sldId id="275" r:id="rId10"/>
    <p:sldId id="565" r:id="rId11"/>
    <p:sldId id="523" r:id="rId12"/>
    <p:sldId id="525" r:id="rId13"/>
    <p:sldId id="566" r:id="rId14"/>
    <p:sldId id="567" r:id="rId15"/>
    <p:sldId id="568" r:id="rId16"/>
    <p:sldId id="524" r:id="rId17"/>
    <p:sldId id="547" r:id="rId18"/>
    <p:sldId id="270" r:id="rId19"/>
    <p:sldId id="546" r:id="rId20"/>
    <p:sldId id="571" r:id="rId21"/>
    <p:sldId id="569" r:id="rId22"/>
    <p:sldId id="570" r:id="rId23"/>
    <p:sldId id="267" r:id="rId2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6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46"/>
    <p:restoredTop sz="91450"/>
  </p:normalViewPr>
  <p:slideViewPr>
    <p:cSldViewPr snapToGrid="0" snapToObjects="1" showGuides="1">
      <p:cViewPr varScale="1">
        <p:scale>
          <a:sx n="99" d="100"/>
          <a:sy n="99" d="100"/>
        </p:scale>
        <p:origin x="784" y="16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00FE50-DE18-EA40-894A-B535E87F6A6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DD90C46A-6869-B845-B81A-976C651327DA}">
      <dgm:prSet custT="1"/>
      <dgm:spPr/>
      <dgm:t>
        <a:bodyPr/>
        <a:lstStyle/>
        <a:p>
          <a:r>
            <a:rPr lang="it-IT" sz="2800" b="1" i="1" u="none" dirty="0" err="1"/>
            <a:t>Opt</a:t>
          </a:r>
          <a:r>
            <a:rPr lang="it-IT" sz="2800" b="1" i="1" u="none" dirty="0"/>
            <a:t>-in</a:t>
          </a:r>
        </a:p>
        <a:p>
          <a:r>
            <a:rPr lang="it-IT" sz="2000" dirty="0"/>
            <a:t>Gli effetti della decisione si producono soltanto in capo a coloro che abbiano espressamente aderito all’azione collettiva, ad esempio quella avviata da un’associazione consumeristica nei confronti di un’impresa che abbia tenuto un comportamento illecito a danno dei diritti di consumatori</a:t>
          </a:r>
        </a:p>
      </dgm:t>
    </dgm:pt>
    <dgm:pt modelId="{C95F55D4-D62A-A24D-B069-45E6327B4132}" type="parTrans" cxnId="{EC48D52B-7B8B-2B4C-8E81-6B5B219740E1}">
      <dgm:prSet/>
      <dgm:spPr/>
      <dgm:t>
        <a:bodyPr/>
        <a:lstStyle/>
        <a:p>
          <a:endParaRPr lang="it-IT"/>
        </a:p>
      </dgm:t>
    </dgm:pt>
    <dgm:pt modelId="{F4F1E7BE-7191-5F41-A538-AE2AB1CF5F07}" type="sibTrans" cxnId="{EC48D52B-7B8B-2B4C-8E81-6B5B219740E1}">
      <dgm:prSet/>
      <dgm:spPr/>
      <dgm:t>
        <a:bodyPr/>
        <a:lstStyle/>
        <a:p>
          <a:endParaRPr lang="it-IT"/>
        </a:p>
      </dgm:t>
    </dgm:pt>
    <dgm:pt modelId="{29A9B5D4-38B8-1D41-9910-CCC0FCBD93E2}">
      <dgm:prSet custT="1"/>
      <dgm:spPr/>
      <dgm:t>
        <a:bodyPr/>
        <a:lstStyle/>
        <a:p>
          <a:r>
            <a:rPr lang="it-IT" sz="2800" b="1" i="1" kern="1200" dirty="0" err="1"/>
            <a:t>Opt</a:t>
          </a:r>
          <a:r>
            <a:rPr lang="it-IT" sz="2800" b="1" i="1" kern="1200" dirty="0"/>
            <a:t>-out</a:t>
          </a:r>
        </a:p>
        <a:p>
          <a:r>
            <a:rPr lang="it-IT" sz="2000" kern="1200" dirty="0">
              <a:solidFill>
                <a:srgbClr val="FFFFFF"/>
              </a:solidFill>
              <a:latin typeface="Trebuchet MS" panose="020B0603020202020204"/>
              <a:ea typeface="+mn-ea"/>
              <a:cs typeface="+mn-cs"/>
            </a:rPr>
            <a:t>Tutti gli individui riconducibili alla classe sono </a:t>
          </a:r>
          <a:r>
            <a:rPr lang="it-IT" sz="2000" i="1" kern="1200" dirty="0">
              <a:solidFill>
                <a:srgbClr val="FFFFFF"/>
              </a:solidFill>
              <a:latin typeface="Trebuchet MS" panose="020B0603020202020204"/>
              <a:ea typeface="+mn-ea"/>
              <a:cs typeface="+mn-cs"/>
            </a:rPr>
            <a:t>ab </a:t>
          </a:r>
          <a:r>
            <a:rPr lang="it-IT" sz="2000" i="1" kern="1200" dirty="0" err="1">
              <a:solidFill>
                <a:srgbClr val="FFFFFF"/>
              </a:solidFill>
              <a:latin typeface="Trebuchet MS" panose="020B0603020202020204"/>
              <a:ea typeface="+mn-ea"/>
              <a:cs typeface="+mn-cs"/>
            </a:rPr>
            <a:t>initio</a:t>
          </a:r>
          <a:r>
            <a:rPr lang="it-IT" sz="2000" i="1" kern="1200" dirty="0">
              <a:solidFill>
                <a:srgbClr val="FFFFFF"/>
              </a:solidFill>
              <a:latin typeface="Trebuchet MS" panose="020B0603020202020204"/>
              <a:ea typeface="+mn-ea"/>
              <a:cs typeface="+mn-cs"/>
            </a:rPr>
            <a:t> </a:t>
          </a:r>
          <a:r>
            <a:rPr lang="it-IT" sz="2000" kern="1200" dirty="0">
              <a:solidFill>
                <a:srgbClr val="FFFFFF"/>
              </a:solidFill>
              <a:latin typeface="Trebuchet MS" panose="020B0603020202020204"/>
              <a:ea typeface="+mn-ea"/>
              <a:cs typeface="+mn-cs"/>
            </a:rPr>
            <a:t>ricompresi e sono quindi automaticamente vincolati all’esito del procedimento collettivo, salvo che manifestino la loro intenzione di sottrarsi agli effetti del giudicato</a:t>
          </a:r>
        </a:p>
        <a:p>
          <a:r>
            <a:rPr lang="it-IT" sz="1600" kern="1200" dirty="0">
              <a:solidFill>
                <a:srgbClr val="FFFFFF"/>
              </a:solidFill>
              <a:latin typeface="Trebuchet MS" panose="020B0603020202020204"/>
              <a:ea typeface="+mn-ea"/>
              <a:cs typeface="+mn-cs"/>
            </a:rPr>
            <a:t>Applicato, in diverse forme, in: Regno Unito, Norvegia, </a:t>
          </a:r>
          <a:r>
            <a:rPr lang="it-IT" sz="1600" kern="1200" dirty="0"/>
            <a:t>Belgio, Germania, Olanda, Spagna, Portogallo, Bulgaria</a:t>
          </a:r>
          <a:endParaRPr lang="it-IT" sz="1600" kern="1200" dirty="0">
            <a:solidFill>
              <a:srgbClr val="FFFFFF"/>
            </a:solidFill>
            <a:latin typeface="Trebuchet MS" panose="020B0603020202020204"/>
            <a:ea typeface="+mn-ea"/>
            <a:cs typeface="+mn-cs"/>
          </a:endParaRPr>
        </a:p>
      </dgm:t>
    </dgm:pt>
    <dgm:pt modelId="{6193CE27-CA55-5648-8165-5C3E60299B82}" type="parTrans" cxnId="{756B337F-C697-4B47-8612-05935D84C51D}">
      <dgm:prSet/>
      <dgm:spPr/>
      <dgm:t>
        <a:bodyPr/>
        <a:lstStyle/>
        <a:p>
          <a:endParaRPr lang="it-IT"/>
        </a:p>
      </dgm:t>
    </dgm:pt>
    <dgm:pt modelId="{0739089A-1B63-4B4E-BA88-6A63059B0AF4}" type="sibTrans" cxnId="{756B337F-C697-4B47-8612-05935D84C51D}">
      <dgm:prSet/>
      <dgm:spPr/>
      <dgm:t>
        <a:bodyPr/>
        <a:lstStyle/>
        <a:p>
          <a:endParaRPr lang="it-IT"/>
        </a:p>
      </dgm:t>
    </dgm:pt>
    <dgm:pt modelId="{FE45AFB1-AB72-3B46-9151-4839CDCB23FF}" type="pres">
      <dgm:prSet presAssocID="{E900FE50-DE18-EA40-894A-B535E87F6A68}" presName="linear" presStyleCnt="0">
        <dgm:presLayoutVars>
          <dgm:animLvl val="lvl"/>
          <dgm:resizeHandles val="exact"/>
        </dgm:presLayoutVars>
      </dgm:prSet>
      <dgm:spPr/>
    </dgm:pt>
    <dgm:pt modelId="{44E87CC4-B3A2-7345-8D00-38C3F8E2BD59}" type="pres">
      <dgm:prSet presAssocID="{DD90C46A-6869-B845-B81A-976C651327DA}" presName="parentText" presStyleLbl="node1" presStyleIdx="0" presStyleCnt="2" custScaleY="102531">
        <dgm:presLayoutVars>
          <dgm:chMax val="0"/>
          <dgm:bulletEnabled val="1"/>
        </dgm:presLayoutVars>
      </dgm:prSet>
      <dgm:spPr/>
    </dgm:pt>
    <dgm:pt modelId="{9C6551BA-7B40-F64A-BD33-62EC2925E5FC}" type="pres">
      <dgm:prSet presAssocID="{F4F1E7BE-7191-5F41-A538-AE2AB1CF5F07}" presName="spacer" presStyleCnt="0"/>
      <dgm:spPr/>
    </dgm:pt>
    <dgm:pt modelId="{1C000836-E94B-414F-B866-68CE2273D38F}" type="pres">
      <dgm:prSet presAssocID="{29A9B5D4-38B8-1D41-9910-CCC0FCBD93E2}" presName="parentText" presStyleLbl="node1" presStyleIdx="1" presStyleCnt="2" custLinFactNeighborX="-3921">
        <dgm:presLayoutVars>
          <dgm:chMax val="0"/>
          <dgm:bulletEnabled val="1"/>
        </dgm:presLayoutVars>
      </dgm:prSet>
      <dgm:spPr/>
    </dgm:pt>
  </dgm:ptLst>
  <dgm:cxnLst>
    <dgm:cxn modelId="{EC48D52B-7B8B-2B4C-8E81-6B5B219740E1}" srcId="{E900FE50-DE18-EA40-894A-B535E87F6A68}" destId="{DD90C46A-6869-B845-B81A-976C651327DA}" srcOrd="0" destOrd="0" parTransId="{C95F55D4-D62A-A24D-B069-45E6327B4132}" sibTransId="{F4F1E7BE-7191-5F41-A538-AE2AB1CF5F07}"/>
    <dgm:cxn modelId="{C6842062-3BF5-224B-B736-BE1AED6AD9E9}" type="presOf" srcId="{DD90C46A-6869-B845-B81A-976C651327DA}" destId="{44E87CC4-B3A2-7345-8D00-38C3F8E2BD59}" srcOrd="0" destOrd="0" presId="urn:microsoft.com/office/officeart/2005/8/layout/vList2"/>
    <dgm:cxn modelId="{756B337F-C697-4B47-8612-05935D84C51D}" srcId="{E900FE50-DE18-EA40-894A-B535E87F6A68}" destId="{29A9B5D4-38B8-1D41-9910-CCC0FCBD93E2}" srcOrd="1" destOrd="0" parTransId="{6193CE27-CA55-5648-8165-5C3E60299B82}" sibTransId="{0739089A-1B63-4B4E-BA88-6A63059B0AF4}"/>
    <dgm:cxn modelId="{37F0109C-1E59-754E-9A75-A07A80AC2238}" type="presOf" srcId="{E900FE50-DE18-EA40-894A-B535E87F6A68}" destId="{FE45AFB1-AB72-3B46-9151-4839CDCB23FF}" srcOrd="0" destOrd="0" presId="urn:microsoft.com/office/officeart/2005/8/layout/vList2"/>
    <dgm:cxn modelId="{8FBC63A1-6FFA-6C46-93C5-A2612AEF75CA}" type="presOf" srcId="{29A9B5D4-38B8-1D41-9910-CCC0FCBD93E2}" destId="{1C000836-E94B-414F-B866-68CE2273D38F}" srcOrd="0" destOrd="0" presId="urn:microsoft.com/office/officeart/2005/8/layout/vList2"/>
    <dgm:cxn modelId="{E3107D4F-F1E2-1141-ACCB-E82935638F0A}" type="presParOf" srcId="{FE45AFB1-AB72-3B46-9151-4839CDCB23FF}" destId="{44E87CC4-B3A2-7345-8D00-38C3F8E2BD59}" srcOrd="0" destOrd="0" presId="urn:microsoft.com/office/officeart/2005/8/layout/vList2"/>
    <dgm:cxn modelId="{0CF2F082-E693-CD42-83AE-8DCE6A89AD04}" type="presParOf" srcId="{FE45AFB1-AB72-3B46-9151-4839CDCB23FF}" destId="{9C6551BA-7B40-F64A-BD33-62EC2925E5FC}" srcOrd="1" destOrd="0" presId="urn:microsoft.com/office/officeart/2005/8/layout/vList2"/>
    <dgm:cxn modelId="{05B8B711-62FB-3E49-A328-5FD165C332D5}" type="presParOf" srcId="{FE45AFB1-AB72-3B46-9151-4839CDCB23FF}" destId="{1C000836-E94B-414F-B866-68CE2273D38F}"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B2C002-FA41-1941-9B4F-BE2DEDC9F609}"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it-IT"/>
        </a:p>
      </dgm:t>
    </dgm:pt>
    <dgm:pt modelId="{AAC85B2B-2CB2-F549-ABC5-2F01ABFD51FA}">
      <dgm:prSet/>
      <dgm:spPr/>
      <dgm:t>
        <a:bodyPr/>
        <a:lstStyle/>
        <a:p>
          <a:r>
            <a:rPr lang="it-IT"/>
            <a:t>Mira ad istituire un’azione rappresentativa per la tutela degli interessi collettivi dei consumatori con l’intento di contribuire alla creazione di un sistema coerente di tutela collettiva nello spazio giuridico europeo ed ambisce ad assicurare, a un tempo, un elevato livello di protezione e garanzie adeguate a evitare l’abuso del contenzioso, senza sostituire gli strumenti nazionali esistenti. </a:t>
          </a:r>
        </a:p>
      </dgm:t>
    </dgm:pt>
    <dgm:pt modelId="{C7571BF6-EAFF-FB4B-87E4-C4F85A28B946}" type="parTrans" cxnId="{819B1FCE-B574-064C-9634-E06696252E01}">
      <dgm:prSet/>
      <dgm:spPr/>
      <dgm:t>
        <a:bodyPr/>
        <a:lstStyle/>
        <a:p>
          <a:endParaRPr lang="it-IT"/>
        </a:p>
      </dgm:t>
    </dgm:pt>
    <dgm:pt modelId="{8FB3C777-346F-B14D-ABA6-3DC408F1316C}" type="sibTrans" cxnId="{819B1FCE-B574-064C-9634-E06696252E01}">
      <dgm:prSet/>
      <dgm:spPr/>
      <dgm:t>
        <a:bodyPr/>
        <a:lstStyle/>
        <a:p>
          <a:endParaRPr lang="it-IT"/>
        </a:p>
      </dgm:t>
    </dgm:pt>
    <dgm:pt modelId="{64C50741-9DCE-C64E-8B2C-D4A18977038F}">
      <dgm:prSet/>
      <dgm:spPr/>
      <dgm:t>
        <a:bodyPr/>
        <a:lstStyle/>
        <a:p>
          <a:r>
            <a:rPr lang="it-IT" dirty="0"/>
            <a:t>Introdurre </a:t>
          </a:r>
          <a:r>
            <a:rPr lang="it-IT" b="0" dirty="0"/>
            <a:t>in tutti gli Stati membri </a:t>
          </a:r>
          <a:r>
            <a:rPr lang="it-IT" b="1" dirty="0"/>
            <a:t>almeno un meccanismo di azione rappresentativa conforme al modello europeo (strumento di conformità, azione accessoria)</a:t>
          </a:r>
          <a:endParaRPr lang="it-IT" dirty="0"/>
        </a:p>
      </dgm:t>
    </dgm:pt>
    <dgm:pt modelId="{C57D34DD-3E99-B14F-811A-BC14C24BABF9}" type="parTrans" cxnId="{A2D61836-EBCC-3848-BC2F-1F2CA0281FE8}">
      <dgm:prSet/>
      <dgm:spPr/>
      <dgm:t>
        <a:bodyPr/>
        <a:lstStyle/>
        <a:p>
          <a:endParaRPr lang="it-IT"/>
        </a:p>
      </dgm:t>
    </dgm:pt>
    <dgm:pt modelId="{B5060C86-27E3-724C-BB02-02587FC5F17E}" type="sibTrans" cxnId="{A2D61836-EBCC-3848-BC2F-1F2CA0281FE8}">
      <dgm:prSet/>
      <dgm:spPr/>
      <dgm:t>
        <a:bodyPr/>
        <a:lstStyle/>
        <a:p>
          <a:endParaRPr lang="it-IT"/>
        </a:p>
      </dgm:t>
    </dgm:pt>
    <dgm:pt modelId="{428475D1-73E0-8B41-BAEC-511DA02943BD}" type="pres">
      <dgm:prSet presAssocID="{35B2C002-FA41-1941-9B4F-BE2DEDC9F609}" presName="Name0" presStyleCnt="0">
        <dgm:presLayoutVars>
          <dgm:chMax val="7"/>
          <dgm:dir/>
          <dgm:animLvl val="lvl"/>
          <dgm:resizeHandles val="exact"/>
        </dgm:presLayoutVars>
      </dgm:prSet>
      <dgm:spPr/>
    </dgm:pt>
    <dgm:pt modelId="{A7133FA0-9993-BA44-976A-106AB785A082}" type="pres">
      <dgm:prSet presAssocID="{AAC85B2B-2CB2-F549-ABC5-2F01ABFD51FA}" presName="circle1" presStyleLbl="node1" presStyleIdx="0" presStyleCnt="2"/>
      <dgm:spPr/>
    </dgm:pt>
    <dgm:pt modelId="{134071BA-D0C1-1F4D-AA89-AC95F0A5E22E}" type="pres">
      <dgm:prSet presAssocID="{AAC85B2B-2CB2-F549-ABC5-2F01ABFD51FA}" presName="space" presStyleCnt="0"/>
      <dgm:spPr/>
    </dgm:pt>
    <dgm:pt modelId="{71D69D0E-5004-BA4F-A6C1-2B588653CC59}" type="pres">
      <dgm:prSet presAssocID="{AAC85B2B-2CB2-F549-ABC5-2F01ABFD51FA}" presName="rect1" presStyleLbl="alignAcc1" presStyleIdx="0" presStyleCnt="2"/>
      <dgm:spPr/>
    </dgm:pt>
    <dgm:pt modelId="{67FD05AC-4832-7245-9B39-140FE8555D10}" type="pres">
      <dgm:prSet presAssocID="{64C50741-9DCE-C64E-8B2C-D4A18977038F}" presName="vertSpace2" presStyleLbl="node1" presStyleIdx="0" presStyleCnt="2"/>
      <dgm:spPr/>
    </dgm:pt>
    <dgm:pt modelId="{38C27AE4-CA1A-7B46-B504-B7A1F45ED7D8}" type="pres">
      <dgm:prSet presAssocID="{64C50741-9DCE-C64E-8B2C-D4A18977038F}" presName="circle2" presStyleLbl="node1" presStyleIdx="1" presStyleCnt="2"/>
      <dgm:spPr/>
    </dgm:pt>
    <dgm:pt modelId="{D401451C-2DF3-5C40-BAFC-8B76683B5114}" type="pres">
      <dgm:prSet presAssocID="{64C50741-9DCE-C64E-8B2C-D4A18977038F}" presName="rect2" presStyleLbl="alignAcc1" presStyleIdx="1" presStyleCnt="2"/>
      <dgm:spPr/>
    </dgm:pt>
    <dgm:pt modelId="{F1463B99-7DD9-1141-89C5-49013FDBAFB8}" type="pres">
      <dgm:prSet presAssocID="{AAC85B2B-2CB2-F549-ABC5-2F01ABFD51FA}" presName="rect1ParTxNoCh" presStyleLbl="alignAcc1" presStyleIdx="1" presStyleCnt="2">
        <dgm:presLayoutVars>
          <dgm:chMax val="1"/>
          <dgm:bulletEnabled val="1"/>
        </dgm:presLayoutVars>
      </dgm:prSet>
      <dgm:spPr/>
    </dgm:pt>
    <dgm:pt modelId="{E5538B72-D96A-A848-B1E2-9E420EAA5333}" type="pres">
      <dgm:prSet presAssocID="{64C50741-9DCE-C64E-8B2C-D4A18977038F}" presName="rect2ParTxNoCh" presStyleLbl="alignAcc1" presStyleIdx="1" presStyleCnt="2">
        <dgm:presLayoutVars>
          <dgm:chMax val="1"/>
          <dgm:bulletEnabled val="1"/>
        </dgm:presLayoutVars>
      </dgm:prSet>
      <dgm:spPr/>
    </dgm:pt>
  </dgm:ptLst>
  <dgm:cxnLst>
    <dgm:cxn modelId="{87A6C40F-1B92-704A-BA13-013A89AE1FD2}" type="presOf" srcId="{AAC85B2B-2CB2-F549-ABC5-2F01ABFD51FA}" destId="{F1463B99-7DD9-1141-89C5-49013FDBAFB8}" srcOrd="1" destOrd="0" presId="urn:microsoft.com/office/officeart/2005/8/layout/target3"/>
    <dgm:cxn modelId="{A2D61836-EBCC-3848-BC2F-1F2CA0281FE8}" srcId="{35B2C002-FA41-1941-9B4F-BE2DEDC9F609}" destId="{64C50741-9DCE-C64E-8B2C-D4A18977038F}" srcOrd="1" destOrd="0" parTransId="{C57D34DD-3E99-B14F-811A-BC14C24BABF9}" sibTransId="{B5060C86-27E3-724C-BB02-02587FC5F17E}"/>
    <dgm:cxn modelId="{CDA35CA1-F6D5-DD4A-B9D1-C12C9BD39E29}" type="presOf" srcId="{35B2C002-FA41-1941-9B4F-BE2DEDC9F609}" destId="{428475D1-73E0-8B41-BAEC-511DA02943BD}" srcOrd="0" destOrd="0" presId="urn:microsoft.com/office/officeart/2005/8/layout/target3"/>
    <dgm:cxn modelId="{87A6B7A4-E1A1-D541-851B-CC8A2D8B7840}" type="presOf" srcId="{AAC85B2B-2CB2-F549-ABC5-2F01ABFD51FA}" destId="{71D69D0E-5004-BA4F-A6C1-2B588653CC59}" srcOrd="0" destOrd="0" presId="urn:microsoft.com/office/officeart/2005/8/layout/target3"/>
    <dgm:cxn modelId="{354F0DCB-A74A-3548-9C96-6C361D730CC4}" type="presOf" srcId="{64C50741-9DCE-C64E-8B2C-D4A18977038F}" destId="{D401451C-2DF3-5C40-BAFC-8B76683B5114}" srcOrd="0" destOrd="0" presId="urn:microsoft.com/office/officeart/2005/8/layout/target3"/>
    <dgm:cxn modelId="{819B1FCE-B574-064C-9634-E06696252E01}" srcId="{35B2C002-FA41-1941-9B4F-BE2DEDC9F609}" destId="{AAC85B2B-2CB2-F549-ABC5-2F01ABFD51FA}" srcOrd="0" destOrd="0" parTransId="{C7571BF6-EAFF-FB4B-87E4-C4F85A28B946}" sibTransId="{8FB3C777-346F-B14D-ABA6-3DC408F1316C}"/>
    <dgm:cxn modelId="{D37E18F9-7603-8048-8C2A-8ADD2DBAC475}" type="presOf" srcId="{64C50741-9DCE-C64E-8B2C-D4A18977038F}" destId="{E5538B72-D96A-A848-B1E2-9E420EAA5333}" srcOrd="1" destOrd="0" presId="urn:microsoft.com/office/officeart/2005/8/layout/target3"/>
    <dgm:cxn modelId="{E488D704-0F37-5C4A-A302-7EBB50F673A6}" type="presParOf" srcId="{428475D1-73E0-8B41-BAEC-511DA02943BD}" destId="{A7133FA0-9993-BA44-976A-106AB785A082}" srcOrd="0" destOrd="0" presId="urn:microsoft.com/office/officeart/2005/8/layout/target3"/>
    <dgm:cxn modelId="{BFDF36F4-81CA-EE42-A0A0-C1EC78A312D8}" type="presParOf" srcId="{428475D1-73E0-8B41-BAEC-511DA02943BD}" destId="{134071BA-D0C1-1F4D-AA89-AC95F0A5E22E}" srcOrd="1" destOrd="0" presId="urn:microsoft.com/office/officeart/2005/8/layout/target3"/>
    <dgm:cxn modelId="{8C8BFCEB-2826-2549-A840-8E0F5E79EB91}" type="presParOf" srcId="{428475D1-73E0-8B41-BAEC-511DA02943BD}" destId="{71D69D0E-5004-BA4F-A6C1-2B588653CC59}" srcOrd="2" destOrd="0" presId="urn:microsoft.com/office/officeart/2005/8/layout/target3"/>
    <dgm:cxn modelId="{B5A5ED92-DAA1-6D40-941D-C8D38FBB5244}" type="presParOf" srcId="{428475D1-73E0-8B41-BAEC-511DA02943BD}" destId="{67FD05AC-4832-7245-9B39-140FE8555D10}" srcOrd="3" destOrd="0" presId="urn:microsoft.com/office/officeart/2005/8/layout/target3"/>
    <dgm:cxn modelId="{8B2D5EC6-92B3-4545-99D1-98FEEF4EF011}" type="presParOf" srcId="{428475D1-73E0-8B41-BAEC-511DA02943BD}" destId="{38C27AE4-CA1A-7B46-B504-B7A1F45ED7D8}" srcOrd="4" destOrd="0" presId="urn:microsoft.com/office/officeart/2005/8/layout/target3"/>
    <dgm:cxn modelId="{88DEEE44-7412-8445-AD98-AB5E758897E4}" type="presParOf" srcId="{428475D1-73E0-8B41-BAEC-511DA02943BD}" destId="{D401451C-2DF3-5C40-BAFC-8B76683B5114}" srcOrd="5" destOrd="0" presId="urn:microsoft.com/office/officeart/2005/8/layout/target3"/>
    <dgm:cxn modelId="{E56BF138-B54F-AB49-A52C-F15D149A6B8F}" type="presParOf" srcId="{428475D1-73E0-8B41-BAEC-511DA02943BD}" destId="{F1463B99-7DD9-1141-89C5-49013FDBAFB8}" srcOrd="6" destOrd="0" presId="urn:microsoft.com/office/officeart/2005/8/layout/target3"/>
    <dgm:cxn modelId="{F1D9908F-2ED1-2D40-9F44-7FD4B2764C2A}" type="presParOf" srcId="{428475D1-73E0-8B41-BAEC-511DA02943BD}" destId="{E5538B72-D96A-A848-B1E2-9E420EAA5333}" srcOrd="7"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80EAD01-D7F5-3E49-A541-882B0C40DF1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66CB2AF3-F5CD-5648-A456-AF780F3ECF6E}">
      <dgm:prSet phldrT="[Testo]" custT="1"/>
      <dgm:spPr/>
      <dgm:t>
        <a:bodyPr/>
        <a:lstStyle/>
        <a:p>
          <a:r>
            <a:rPr lang="it-IT" sz="2800" dirty="0"/>
            <a:t>Dal punto di vista oggettivo</a:t>
          </a:r>
        </a:p>
      </dgm:t>
    </dgm:pt>
    <dgm:pt modelId="{F3E77AA1-7615-9042-A5AE-24B4C7E047BD}" type="parTrans" cxnId="{AFA135BC-E6D9-814B-AAEA-B6FD4C08852E}">
      <dgm:prSet/>
      <dgm:spPr/>
      <dgm:t>
        <a:bodyPr/>
        <a:lstStyle/>
        <a:p>
          <a:endParaRPr lang="it-IT" sz="1400"/>
        </a:p>
      </dgm:t>
    </dgm:pt>
    <dgm:pt modelId="{64250CC3-97C0-8549-83D5-89DD2A4657CC}" type="sibTrans" cxnId="{AFA135BC-E6D9-814B-AAEA-B6FD4C08852E}">
      <dgm:prSet/>
      <dgm:spPr/>
      <dgm:t>
        <a:bodyPr/>
        <a:lstStyle/>
        <a:p>
          <a:endParaRPr lang="it-IT" sz="1400"/>
        </a:p>
      </dgm:t>
    </dgm:pt>
    <dgm:pt modelId="{3ADE03D1-D319-7841-BBD2-3B5301CC94FC}">
      <dgm:prSet phldrT="[Testo]" custT="1"/>
      <dgm:spPr/>
      <dgm:t>
        <a:bodyPr/>
        <a:lstStyle/>
        <a:p>
          <a:r>
            <a:rPr lang="it-IT" sz="2400" dirty="0"/>
            <a:t>si supera il limite dei rapporti di consumo, della responsabilità del produttore e di quella per pratiche commerciali scorrette e per pratiche anticoncorrenziali</a:t>
          </a:r>
        </a:p>
      </dgm:t>
    </dgm:pt>
    <dgm:pt modelId="{CD3676DF-16F4-4846-8EB4-5696F185A106}" type="parTrans" cxnId="{0856B7D0-8497-0247-87B8-885DBBC08E45}">
      <dgm:prSet/>
      <dgm:spPr/>
      <dgm:t>
        <a:bodyPr/>
        <a:lstStyle/>
        <a:p>
          <a:endParaRPr lang="it-IT" sz="1400"/>
        </a:p>
      </dgm:t>
    </dgm:pt>
    <dgm:pt modelId="{D11F5462-1042-8447-9A13-20F8EA3D2722}" type="sibTrans" cxnId="{0856B7D0-8497-0247-87B8-885DBBC08E45}">
      <dgm:prSet/>
      <dgm:spPr/>
      <dgm:t>
        <a:bodyPr/>
        <a:lstStyle/>
        <a:p>
          <a:endParaRPr lang="it-IT" sz="1400"/>
        </a:p>
      </dgm:t>
    </dgm:pt>
    <dgm:pt modelId="{BCD86F39-A11D-DE40-9BDB-0CA2E35FE78F}">
      <dgm:prSet phldrT="[Testo]" custT="1"/>
      <dgm:spPr/>
      <dgm:t>
        <a:bodyPr/>
        <a:lstStyle/>
        <a:p>
          <a:r>
            <a:rPr lang="it-IT" sz="2800" dirty="0"/>
            <a:t>Dal punto di vista soggettivo</a:t>
          </a:r>
        </a:p>
      </dgm:t>
    </dgm:pt>
    <dgm:pt modelId="{5213104A-C44C-DA47-8EE3-BF358E0429B4}" type="parTrans" cxnId="{2F5DE6BE-E7BD-C043-89D1-95EFB2DE5744}">
      <dgm:prSet/>
      <dgm:spPr/>
      <dgm:t>
        <a:bodyPr/>
        <a:lstStyle/>
        <a:p>
          <a:endParaRPr lang="it-IT" sz="1400"/>
        </a:p>
      </dgm:t>
    </dgm:pt>
    <dgm:pt modelId="{AF584C93-2D43-8048-8F02-9F4F35AF4D08}" type="sibTrans" cxnId="{2F5DE6BE-E7BD-C043-89D1-95EFB2DE5744}">
      <dgm:prSet/>
      <dgm:spPr/>
      <dgm:t>
        <a:bodyPr/>
        <a:lstStyle/>
        <a:p>
          <a:endParaRPr lang="it-IT" sz="1400"/>
        </a:p>
      </dgm:t>
    </dgm:pt>
    <dgm:pt modelId="{CA0D7219-13E7-4F48-BD7D-E94883BA4124}">
      <dgm:prSet phldrT="[Testo]" custT="1"/>
      <dgm:spPr/>
      <dgm:t>
        <a:bodyPr/>
        <a:lstStyle/>
        <a:p>
          <a:r>
            <a:rPr lang="it-IT" sz="2400" u="sng" dirty="0"/>
            <a:t>Attivo</a:t>
          </a:r>
          <a:r>
            <a:rPr lang="it-IT" sz="2400" dirty="0"/>
            <a:t>: non più solo consumatori ed enti legittimati [come in proposta direttiva] ma anche </a:t>
          </a:r>
          <a:r>
            <a:rPr lang="it-IT" sz="2400" b="1" dirty="0"/>
            <a:t>imprese</a:t>
          </a:r>
          <a:r>
            <a:rPr lang="it-IT" sz="2400" dirty="0"/>
            <a:t>, titolari di diritti individuali omogenei. </a:t>
          </a:r>
          <a:r>
            <a:rPr lang="it-IT" sz="2000" dirty="0"/>
            <a:t>[Possibilità di clausola compromissoria «seriale»?]</a:t>
          </a:r>
        </a:p>
      </dgm:t>
    </dgm:pt>
    <dgm:pt modelId="{A941EE06-ED88-0C4F-8720-93A314D9E689}" type="parTrans" cxnId="{8C8BD4A1-C145-EB49-AA0A-D7741C1B2728}">
      <dgm:prSet/>
      <dgm:spPr/>
      <dgm:t>
        <a:bodyPr/>
        <a:lstStyle/>
        <a:p>
          <a:endParaRPr lang="it-IT" sz="1400"/>
        </a:p>
      </dgm:t>
    </dgm:pt>
    <dgm:pt modelId="{E0793AF5-E70E-5E40-BE5B-C5714B3E7F0D}" type="sibTrans" cxnId="{8C8BD4A1-C145-EB49-AA0A-D7741C1B2728}">
      <dgm:prSet/>
      <dgm:spPr/>
      <dgm:t>
        <a:bodyPr/>
        <a:lstStyle/>
        <a:p>
          <a:endParaRPr lang="it-IT" sz="1400"/>
        </a:p>
      </dgm:t>
    </dgm:pt>
    <dgm:pt modelId="{D7A7F89E-B04F-A446-9C5A-5CC64D399F23}">
      <dgm:prSet phldrT="[Testo]" custT="1"/>
      <dgm:spPr/>
      <dgm:t>
        <a:bodyPr/>
        <a:lstStyle/>
        <a:p>
          <a:r>
            <a:rPr lang="it-IT" sz="2400" u="sng" dirty="0"/>
            <a:t>Passivo</a:t>
          </a:r>
          <a:r>
            <a:rPr lang="it-IT" sz="2400" dirty="0"/>
            <a:t>: imprese e enti gestori di servizi pubblici o di pubblica utilità </a:t>
          </a:r>
          <a:r>
            <a:rPr lang="it-IT" sz="1800" dirty="0"/>
            <a:t>[ma i professionisti che non rientrano nella nozione di impresa o ente? Che pure </a:t>
          </a:r>
          <a:r>
            <a:rPr lang="it-IT" sz="1800" u="sng" dirty="0"/>
            <a:t>sono individuati dalla proposta di direttiva quali legittimati passivi</a:t>
          </a:r>
          <a:r>
            <a:rPr lang="it-IT" sz="1800" u="none" dirty="0"/>
            <a:t>? </a:t>
          </a:r>
          <a:r>
            <a:rPr lang="it-IT" sz="1800" dirty="0"/>
            <a:t>Continuerà ad applicarsi l’art. 66 del cod. </a:t>
          </a:r>
          <a:r>
            <a:rPr lang="it-IT" sz="1800" dirty="0" err="1"/>
            <a:t>cons</a:t>
          </a:r>
          <a:r>
            <a:rPr lang="it-IT" sz="1800" dirty="0"/>
            <a:t>. che non è stato abrogato, ma che rinvia al 140 </a:t>
          </a:r>
          <a:r>
            <a:rPr lang="it-IT" sz="1800" i="1" dirty="0"/>
            <a:t>bis</a:t>
          </a:r>
          <a:r>
            <a:rPr lang="it-IT" sz="1800" dirty="0"/>
            <a:t>? ]</a:t>
          </a:r>
        </a:p>
      </dgm:t>
    </dgm:pt>
    <dgm:pt modelId="{C4CF139E-8E46-4949-BBD0-F68452A31091}" type="parTrans" cxnId="{0F678C2D-BCAB-6C46-B43D-B1395618311C}">
      <dgm:prSet/>
      <dgm:spPr/>
      <dgm:t>
        <a:bodyPr/>
        <a:lstStyle/>
        <a:p>
          <a:endParaRPr lang="it-IT"/>
        </a:p>
      </dgm:t>
    </dgm:pt>
    <dgm:pt modelId="{DA59D51C-41F2-3141-8BE3-BDC79079C929}" type="sibTrans" cxnId="{0F678C2D-BCAB-6C46-B43D-B1395618311C}">
      <dgm:prSet/>
      <dgm:spPr/>
      <dgm:t>
        <a:bodyPr/>
        <a:lstStyle/>
        <a:p>
          <a:endParaRPr lang="it-IT"/>
        </a:p>
      </dgm:t>
    </dgm:pt>
    <dgm:pt modelId="{09ECECB5-0717-1642-B71A-128F4D1508DB}">
      <dgm:prSet phldrT="[Testo]" custT="1"/>
      <dgm:spPr/>
      <dgm:t>
        <a:bodyPr/>
        <a:lstStyle/>
        <a:p>
          <a:r>
            <a:rPr lang="it-IT" sz="1800" dirty="0"/>
            <a:t>Associazioni ed organizzazioni potranno stare in giudizio autonomamente, non quali «rappresentanti», </a:t>
          </a:r>
          <a:r>
            <a:rPr lang="it-IT" sz="1800" b="1" dirty="0"/>
            <a:t>due</a:t>
          </a:r>
          <a:r>
            <a:rPr lang="it-IT" sz="1800" dirty="0"/>
            <a:t> requisiti legittimanti: non scopo di lucro ma scopi statutari di tutela dei diritti individuali omogenei, iscrizione in apposito elenco presso Ministero della Giustizia [direttiva ne ha di </a:t>
          </a:r>
          <a:r>
            <a:rPr lang="it-IT" sz="1800" b="1" dirty="0"/>
            <a:t>ulteriori e si creerà un Database presso la Commissione</a:t>
          </a:r>
          <a:r>
            <a:rPr lang="it-IT" sz="1800" dirty="0"/>
            <a:t>]</a:t>
          </a:r>
        </a:p>
      </dgm:t>
    </dgm:pt>
    <dgm:pt modelId="{FA013971-9E2F-E84B-BD7D-C2A19F47062A}" type="parTrans" cxnId="{8A505AFD-26F8-1A41-BF3D-7FE866E5D94B}">
      <dgm:prSet/>
      <dgm:spPr/>
      <dgm:t>
        <a:bodyPr/>
        <a:lstStyle/>
        <a:p>
          <a:endParaRPr lang="it-IT"/>
        </a:p>
      </dgm:t>
    </dgm:pt>
    <dgm:pt modelId="{09AF5165-8058-8D44-AC9F-E30FD9F1A629}" type="sibTrans" cxnId="{8A505AFD-26F8-1A41-BF3D-7FE866E5D94B}">
      <dgm:prSet/>
      <dgm:spPr/>
      <dgm:t>
        <a:bodyPr/>
        <a:lstStyle/>
        <a:p>
          <a:endParaRPr lang="it-IT"/>
        </a:p>
      </dgm:t>
    </dgm:pt>
    <dgm:pt modelId="{661D6F93-3823-9C43-8383-FBD8E2B9B86B}">
      <dgm:prSet phldrT="[Testo]" custT="1"/>
      <dgm:spPr/>
      <dgm:t>
        <a:bodyPr/>
        <a:lstStyle/>
        <a:p>
          <a:endParaRPr lang="it-IT" sz="2400" dirty="0"/>
        </a:p>
      </dgm:t>
    </dgm:pt>
    <dgm:pt modelId="{A0378427-404D-D94C-B63C-5500D43809FC}" type="parTrans" cxnId="{096FA8E1-2315-7F45-B15C-7430D485E3AB}">
      <dgm:prSet/>
      <dgm:spPr/>
      <dgm:t>
        <a:bodyPr/>
        <a:lstStyle/>
        <a:p>
          <a:endParaRPr lang="it-IT"/>
        </a:p>
      </dgm:t>
    </dgm:pt>
    <dgm:pt modelId="{48BEDCC2-8F86-DC4F-A5C1-30C088AA46F6}" type="sibTrans" cxnId="{096FA8E1-2315-7F45-B15C-7430D485E3AB}">
      <dgm:prSet/>
      <dgm:spPr/>
      <dgm:t>
        <a:bodyPr/>
        <a:lstStyle/>
        <a:p>
          <a:endParaRPr lang="it-IT"/>
        </a:p>
      </dgm:t>
    </dgm:pt>
    <dgm:pt modelId="{6F8A49F5-4DC6-3E43-AD06-615717576208}" type="pres">
      <dgm:prSet presAssocID="{980EAD01-D7F5-3E49-A541-882B0C40DF18}" presName="linear" presStyleCnt="0">
        <dgm:presLayoutVars>
          <dgm:animLvl val="lvl"/>
          <dgm:resizeHandles val="exact"/>
        </dgm:presLayoutVars>
      </dgm:prSet>
      <dgm:spPr/>
    </dgm:pt>
    <dgm:pt modelId="{E4213A5D-66E6-594B-AB31-E80D4BC1B32B}" type="pres">
      <dgm:prSet presAssocID="{66CB2AF3-F5CD-5648-A456-AF780F3ECF6E}" presName="parentText" presStyleLbl="node1" presStyleIdx="0" presStyleCnt="2" custScaleY="49581">
        <dgm:presLayoutVars>
          <dgm:chMax val="0"/>
          <dgm:bulletEnabled val="1"/>
        </dgm:presLayoutVars>
      </dgm:prSet>
      <dgm:spPr/>
    </dgm:pt>
    <dgm:pt modelId="{05AA74E6-2F42-3949-AFC0-5C94C949F0C7}" type="pres">
      <dgm:prSet presAssocID="{66CB2AF3-F5CD-5648-A456-AF780F3ECF6E}" presName="childText" presStyleLbl="revTx" presStyleIdx="0" presStyleCnt="2">
        <dgm:presLayoutVars>
          <dgm:bulletEnabled val="1"/>
        </dgm:presLayoutVars>
      </dgm:prSet>
      <dgm:spPr/>
    </dgm:pt>
    <dgm:pt modelId="{D7630FE6-6E7A-2945-BFC7-4DF7745D422B}" type="pres">
      <dgm:prSet presAssocID="{BCD86F39-A11D-DE40-9BDB-0CA2E35FE78F}" presName="parentText" presStyleLbl="node1" presStyleIdx="1" presStyleCnt="2" custScaleY="56429">
        <dgm:presLayoutVars>
          <dgm:chMax val="0"/>
          <dgm:bulletEnabled val="1"/>
        </dgm:presLayoutVars>
      </dgm:prSet>
      <dgm:spPr/>
    </dgm:pt>
    <dgm:pt modelId="{9DD74779-D341-4847-94F7-35E9ECA6319A}" type="pres">
      <dgm:prSet presAssocID="{BCD86F39-A11D-DE40-9BDB-0CA2E35FE78F}" presName="childText" presStyleLbl="revTx" presStyleIdx="1" presStyleCnt="2" custScaleY="113731">
        <dgm:presLayoutVars>
          <dgm:bulletEnabled val="1"/>
        </dgm:presLayoutVars>
      </dgm:prSet>
      <dgm:spPr/>
    </dgm:pt>
  </dgm:ptLst>
  <dgm:cxnLst>
    <dgm:cxn modelId="{A8584A02-8356-7343-896D-29D61AEFEE7E}" type="presOf" srcId="{661D6F93-3823-9C43-8383-FBD8E2B9B86B}" destId="{05AA74E6-2F42-3949-AFC0-5C94C949F0C7}" srcOrd="0" destOrd="1" presId="urn:microsoft.com/office/officeart/2005/8/layout/vList2"/>
    <dgm:cxn modelId="{171E1C13-2AED-6E4B-A4DC-058AF3961030}" type="presOf" srcId="{3ADE03D1-D319-7841-BBD2-3B5301CC94FC}" destId="{05AA74E6-2F42-3949-AFC0-5C94C949F0C7}" srcOrd="0" destOrd="0" presId="urn:microsoft.com/office/officeart/2005/8/layout/vList2"/>
    <dgm:cxn modelId="{0F678C2D-BCAB-6C46-B43D-B1395618311C}" srcId="{BCD86F39-A11D-DE40-9BDB-0CA2E35FE78F}" destId="{D7A7F89E-B04F-A446-9C5A-5CC64D399F23}" srcOrd="1" destOrd="0" parTransId="{C4CF139E-8E46-4949-BBD0-F68452A31091}" sibTransId="{DA59D51C-41F2-3141-8BE3-BDC79079C929}"/>
    <dgm:cxn modelId="{60F3D639-78A3-474E-BCBD-27F1F393C23E}" type="presOf" srcId="{09ECECB5-0717-1642-B71A-128F4D1508DB}" destId="{9DD74779-D341-4847-94F7-35E9ECA6319A}" srcOrd="0" destOrd="1" presId="urn:microsoft.com/office/officeart/2005/8/layout/vList2"/>
    <dgm:cxn modelId="{CAA4E244-D454-5440-80C2-2762D691F5E8}" type="presOf" srcId="{D7A7F89E-B04F-A446-9C5A-5CC64D399F23}" destId="{9DD74779-D341-4847-94F7-35E9ECA6319A}" srcOrd="0" destOrd="2" presId="urn:microsoft.com/office/officeart/2005/8/layout/vList2"/>
    <dgm:cxn modelId="{240CF79D-B360-B447-96ED-19B85D84B28D}" type="presOf" srcId="{CA0D7219-13E7-4F48-BD7D-E94883BA4124}" destId="{9DD74779-D341-4847-94F7-35E9ECA6319A}" srcOrd="0" destOrd="0" presId="urn:microsoft.com/office/officeart/2005/8/layout/vList2"/>
    <dgm:cxn modelId="{8C8BD4A1-C145-EB49-AA0A-D7741C1B2728}" srcId="{BCD86F39-A11D-DE40-9BDB-0CA2E35FE78F}" destId="{CA0D7219-13E7-4F48-BD7D-E94883BA4124}" srcOrd="0" destOrd="0" parTransId="{A941EE06-ED88-0C4F-8720-93A314D9E689}" sibTransId="{E0793AF5-E70E-5E40-BE5B-C5714B3E7F0D}"/>
    <dgm:cxn modelId="{9DF7A5B1-6246-FF43-B7AD-2208B249FF24}" type="presOf" srcId="{BCD86F39-A11D-DE40-9BDB-0CA2E35FE78F}" destId="{D7630FE6-6E7A-2945-BFC7-4DF7745D422B}" srcOrd="0" destOrd="0" presId="urn:microsoft.com/office/officeart/2005/8/layout/vList2"/>
    <dgm:cxn modelId="{AFA135BC-E6D9-814B-AAEA-B6FD4C08852E}" srcId="{980EAD01-D7F5-3E49-A541-882B0C40DF18}" destId="{66CB2AF3-F5CD-5648-A456-AF780F3ECF6E}" srcOrd="0" destOrd="0" parTransId="{F3E77AA1-7615-9042-A5AE-24B4C7E047BD}" sibTransId="{64250CC3-97C0-8549-83D5-89DD2A4657CC}"/>
    <dgm:cxn modelId="{2F5DE6BE-E7BD-C043-89D1-95EFB2DE5744}" srcId="{980EAD01-D7F5-3E49-A541-882B0C40DF18}" destId="{BCD86F39-A11D-DE40-9BDB-0CA2E35FE78F}" srcOrd="1" destOrd="0" parTransId="{5213104A-C44C-DA47-8EE3-BF358E0429B4}" sibTransId="{AF584C93-2D43-8048-8F02-9F4F35AF4D08}"/>
    <dgm:cxn modelId="{B21E8DCA-A99D-4144-B651-C19ED2AEB0C7}" type="presOf" srcId="{66CB2AF3-F5CD-5648-A456-AF780F3ECF6E}" destId="{E4213A5D-66E6-594B-AB31-E80D4BC1B32B}" srcOrd="0" destOrd="0" presId="urn:microsoft.com/office/officeart/2005/8/layout/vList2"/>
    <dgm:cxn modelId="{0856B7D0-8497-0247-87B8-885DBBC08E45}" srcId="{66CB2AF3-F5CD-5648-A456-AF780F3ECF6E}" destId="{3ADE03D1-D319-7841-BBD2-3B5301CC94FC}" srcOrd="0" destOrd="0" parTransId="{CD3676DF-16F4-4846-8EB4-5696F185A106}" sibTransId="{D11F5462-1042-8447-9A13-20F8EA3D2722}"/>
    <dgm:cxn modelId="{D6D8ABDD-DB5B-BE4A-8A29-326E1414A932}" type="presOf" srcId="{980EAD01-D7F5-3E49-A541-882B0C40DF18}" destId="{6F8A49F5-4DC6-3E43-AD06-615717576208}" srcOrd="0" destOrd="0" presId="urn:microsoft.com/office/officeart/2005/8/layout/vList2"/>
    <dgm:cxn modelId="{096FA8E1-2315-7F45-B15C-7430D485E3AB}" srcId="{66CB2AF3-F5CD-5648-A456-AF780F3ECF6E}" destId="{661D6F93-3823-9C43-8383-FBD8E2B9B86B}" srcOrd="1" destOrd="0" parTransId="{A0378427-404D-D94C-B63C-5500D43809FC}" sibTransId="{48BEDCC2-8F86-DC4F-A5C1-30C088AA46F6}"/>
    <dgm:cxn modelId="{8A505AFD-26F8-1A41-BF3D-7FE866E5D94B}" srcId="{CA0D7219-13E7-4F48-BD7D-E94883BA4124}" destId="{09ECECB5-0717-1642-B71A-128F4D1508DB}" srcOrd="0" destOrd="0" parTransId="{FA013971-9E2F-E84B-BD7D-C2A19F47062A}" sibTransId="{09AF5165-8058-8D44-AC9F-E30FD9F1A629}"/>
    <dgm:cxn modelId="{D3F84FD7-3ECE-DB45-AA2C-2B7B6C73686F}" type="presParOf" srcId="{6F8A49F5-4DC6-3E43-AD06-615717576208}" destId="{E4213A5D-66E6-594B-AB31-E80D4BC1B32B}" srcOrd="0" destOrd="0" presId="urn:microsoft.com/office/officeart/2005/8/layout/vList2"/>
    <dgm:cxn modelId="{25045142-D18D-8149-8697-C7DD2F4FC056}" type="presParOf" srcId="{6F8A49F5-4DC6-3E43-AD06-615717576208}" destId="{05AA74E6-2F42-3949-AFC0-5C94C949F0C7}" srcOrd="1" destOrd="0" presId="urn:microsoft.com/office/officeart/2005/8/layout/vList2"/>
    <dgm:cxn modelId="{92ABF4EE-0251-A94D-8BF5-4051BE66DC8B}" type="presParOf" srcId="{6F8A49F5-4DC6-3E43-AD06-615717576208}" destId="{D7630FE6-6E7A-2945-BFC7-4DF7745D422B}" srcOrd="2" destOrd="0" presId="urn:microsoft.com/office/officeart/2005/8/layout/vList2"/>
    <dgm:cxn modelId="{1540AC81-3C06-6144-8376-F2B2CA79BAD8}" type="presParOf" srcId="{6F8A49F5-4DC6-3E43-AD06-615717576208}" destId="{9DD74779-D341-4847-94F7-35E9ECA6319A}"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819DDE1-5BCD-0B42-A123-3C78A2D53E94}"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it-IT"/>
        </a:p>
      </dgm:t>
    </dgm:pt>
    <dgm:pt modelId="{86B4FAC9-38E8-1541-99AC-8131BCCE94BA}">
      <dgm:prSet/>
      <dgm:spPr/>
      <dgm:t>
        <a:bodyPr/>
        <a:lstStyle/>
        <a:p>
          <a:r>
            <a:rPr lang="it-IT" dirty="0"/>
            <a:t>Ammissibilità dell’azione di classe, si conclude con ordinanza</a:t>
          </a:r>
        </a:p>
        <a:p>
          <a:r>
            <a:rPr lang="it-IT" dirty="0"/>
            <a:t>Se inammissibile, il giudice regola le spese (art. 840 ter Vs art 12 proposta direttiva: i singoli consumatori non pagano le spese)</a:t>
          </a:r>
        </a:p>
      </dgm:t>
    </dgm:pt>
    <dgm:pt modelId="{A96FAB63-05CD-0549-8699-0D8E6007A67D}" type="parTrans" cxnId="{7BEA1B00-A28A-D74A-9812-C207ED3F172A}">
      <dgm:prSet/>
      <dgm:spPr/>
      <dgm:t>
        <a:bodyPr/>
        <a:lstStyle/>
        <a:p>
          <a:endParaRPr lang="it-IT"/>
        </a:p>
      </dgm:t>
    </dgm:pt>
    <dgm:pt modelId="{1A140E2E-2DF4-4D44-BF85-43355D324AE4}" type="sibTrans" cxnId="{7BEA1B00-A28A-D74A-9812-C207ED3F172A}">
      <dgm:prSet/>
      <dgm:spPr/>
      <dgm:t>
        <a:bodyPr/>
        <a:lstStyle/>
        <a:p>
          <a:endParaRPr lang="it-IT"/>
        </a:p>
      </dgm:t>
    </dgm:pt>
    <dgm:pt modelId="{3E7DF2E5-50F2-A54C-A4F4-57FCDE5872F2}">
      <dgm:prSet/>
      <dgm:spPr/>
      <dgm:t>
        <a:bodyPr/>
        <a:lstStyle/>
        <a:p>
          <a:r>
            <a:rPr lang="it-IT" dirty="0"/>
            <a:t>Accertamento ed istruzione lato passivo (accertamento responsabilità del resistente) </a:t>
          </a:r>
        </a:p>
        <a:p>
          <a:r>
            <a:rPr lang="it-IT" dirty="0"/>
            <a:t>&gt; condanna generica nei confronti della classe</a:t>
          </a:r>
        </a:p>
      </dgm:t>
    </dgm:pt>
    <dgm:pt modelId="{5ABFBA4B-E08A-4548-AFC0-F1F84E0E8DA6}" type="parTrans" cxnId="{C28455D1-D54E-014D-9F89-63106DEFD82B}">
      <dgm:prSet/>
      <dgm:spPr/>
      <dgm:t>
        <a:bodyPr/>
        <a:lstStyle/>
        <a:p>
          <a:endParaRPr lang="it-IT"/>
        </a:p>
      </dgm:t>
    </dgm:pt>
    <dgm:pt modelId="{846B78A2-FD37-CF47-A593-D00F650A93B2}" type="sibTrans" cxnId="{C28455D1-D54E-014D-9F89-63106DEFD82B}">
      <dgm:prSet/>
      <dgm:spPr/>
      <dgm:t>
        <a:bodyPr/>
        <a:lstStyle/>
        <a:p>
          <a:endParaRPr lang="it-IT"/>
        </a:p>
      </dgm:t>
    </dgm:pt>
    <dgm:pt modelId="{07165AFC-1C9C-B646-826D-0EEDB38E37D6}">
      <dgm:prSet/>
      <dgm:spPr/>
      <dgm:t>
        <a:bodyPr/>
        <a:lstStyle/>
        <a:p>
          <a:r>
            <a:rPr lang="it-IT" dirty="0"/>
            <a:t>Si apre con la pronuncia della sentenza di accoglimento: </a:t>
          </a:r>
        </a:p>
      </dgm:t>
    </dgm:pt>
    <dgm:pt modelId="{7DF9159C-4291-8340-B0B4-CF68BD93C275}" type="parTrans" cxnId="{A1407624-43FB-F742-AA02-E15BD31DF0B8}">
      <dgm:prSet/>
      <dgm:spPr/>
      <dgm:t>
        <a:bodyPr/>
        <a:lstStyle/>
        <a:p>
          <a:endParaRPr lang="it-IT"/>
        </a:p>
      </dgm:t>
    </dgm:pt>
    <dgm:pt modelId="{4B9431EE-DBCA-F242-A979-D48B008B3DCC}" type="sibTrans" cxnId="{A1407624-43FB-F742-AA02-E15BD31DF0B8}">
      <dgm:prSet/>
      <dgm:spPr/>
      <dgm:t>
        <a:bodyPr/>
        <a:lstStyle/>
        <a:p>
          <a:endParaRPr lang="it-IT"/>
        </a:p>
      </dgm:t>
    </dgm:pt>
    <dgm:pt modelId="{62C1602B-5D10-164B-864F-0B1B0AB01456}">
      <dgm:prSet/>
      <dgm:spPr/>
      <dgm:t>
        <a:bodyPr/>
        <a:lstStyle/>
        <a:p>
          <a:r>
            <a:rPr lang="it-IT"/>
            <a:t>Opzione di adesione da parte di coloro che non l’abbiano già presentata</a:t>
          </a:r>
        </a:p>
      </dgm:t>
    </dgm:pt>
    <dgm:pt modelId="{E8E91B71-D4B2-DD4D-8C11-16063E07D9C1}" type="parTrans" cxnId="{518B2E1E-4284-5848-B5F6-6C9B1479CD70}">
      <dgm:prSet/>
      <dgm:spPr/>
      <dgm:t>
        <a:bodyPr/>
        <a:lstStyle/>
        <a:p>
          <a:endParaRPr lang="it-IT"/>
        </a:p>
      </dgm:t>
    </dgm:pt>
    <dgm:pt modelId="{ACEE5D27-C879-6C4D-A421-1885D5883319}" type="sibTrans" cxnId="{518B2E1E-4284-5848-B5F6-6C9B1479CD70}">
      <dgm:prSet/>
      <dgm:spPr/>
      <dgm:t>
        <a:bodyPr/>
        <a:lstStyle/>
        <a:p>
          <a:endParaRPr lang="it-IT"/>
        </a:p>
      </dgm:t>
    </dgm:pt>
    <dgm:pt modelId="{8FDD1DB5-0988-BE4C-8A60-6B39D656351A}">
      <dgm:prSet/>
      <dgm:spPr/>
      <dgm:t>
        <a:bodyPr/>
        <a:lstStyle/>
        <a:p>
          <a:r>
            <a:rPr lang="it-IT"/>
            <a:t>Accertamento del diritto di ciascun aderente (anche dei «precoci»)</a:t>
          </a:r>
        </a:p>
      </dgm:t>
    </dgm:pt>
    <dgm:pt modelId="{527182A1-11B9-AA44-BAB7-E656DF64D127}" type="parTrans" cxnId="{E6E40811-7C6F-554D-BE18-026DC45D3FF9}">
      <dgm:prSet/>
      <dgm:spPr/>
      <dgm:t>
        <a:bodyPr/>
        <a:lstStyle/>
        <a:p>
          <a:endParaRPr lang="it-IT"/>
        </a:p>
      </dgm:t>
    </dgm:pt>
    <dgm:pt modelId="{EDF74DA3-B399-4D4B-B0D7-ACD0683FE98B}" type="sibTrans" cxnId="{E6E40811-7C6F-554D-BE18-026DC45D3FF9}">
      <dgm:prSet/>
      <dgm:spPr/>
      <dgm:t>
        <a:bodyPr/>
        <a:lstStyle/>
        <a:p>
          <a:endParaRPr lang="it-IT"/>
        </a:p>
      </dgm:t>
    </dgm:pt>
    <dgm:pt modelId="{9956ABA0-C254-9044-96DE-F38845ECAB15}">
      <dgm:prSet/>
      <dgm:spPr/>
      <dgm:t>
        <a:bodyPr/>
        <a:lstStyle/>
        <a:p>
          <a:r>
            <a:rPr lang="it-IT"/>
            <a:t>Soddisfacimento degli aderenti</a:t>
          </a:r>
        </a:p>
      </dgm:t>
    </dgm:pt>
    <dgm:pt modelId="{08832724-6360-1A44-8473-71CA42FE8B03}" type="parTrans" cxnId="{A41CB397-21B5-244A-B96D-F6B5EBA014FE}">
      <dgm:prSet/>
      <dgm:spPr/>
      <dgm:t>
        <a:bodyPr/>
        <a:lstStyle/>
        <a:p>
          <a:endParaRPr lang="it-IT"/>
        </a:p>
      </dgm:t>
    </dgm:pt>
    <dgm:pt modelId="{20CCC37D-8885-1D4D-B28C-5D346EFC2291}" type="sibTrans" cxnId="{A41CB397-21B5-244A-B96D-F6B5EBA014FE}">
      <dgm:prSet/>
      <dgm:spPr/>
      <dgm:t>
        <a:bodyPr/>
        <a:lstStyle/>
        <a:p>
          <a:endParaRPr lang="it-IT"/>
        </a:p>
      </dgm:t>
    </dgm:pt>
    <dgm:pt modelId="{5D7DF161-D028-294B-9302-BE9D13AA3C9B}">
      <dgm:prSet/>
      <dgm:spPr/>
      <dgm:t>
        <a:bodyPr/>
        <a:lstStyle/>
        <a:p>
          <a:r>
            <a:rPr lang="it-IT"/>
            <a:t>+ Fase esecutiva (</a:t>
          </a:r>
          <a:r>
            <a:rPr lang="it-IT" i="1"/>
            <a:t>collective recovery </a:t>
          </a:r>
          <a:r>
            <a:rPr lang="it-IT"/>
            <a:t>o gestione dell’adempimento spontaneo)</a:t>
          </a:r>
        </a:p>
      </dgm:t>
    </dgm:pt>
    <dgm:pt modelId="{26187807-C10B-F348-920A-0B37A5B236D2}" type="parTrans" cxnId="{4E25CABC-0189-2845-8D69-3F27A8268911}">
      <dgm:prSet/>
      <dgm:spPr/>
      <dgm:t>
        <a:bodyPr/>
        <a:lstStyle/>
        <a:p>
          <a:endParaRPr lang="it-IT"/>
        </a:p>
      </dgm:t>
    </dgm:pt>
    <dgm:pt modelId="{4BC634F6-4537-A04E-85C6-D9FE08787F0C}" type="sibTrans" cxnId="{4E25CABC-0189-2845-8D69-3F27A8268911}">
      <dgm:prSet/>
      <dgm:spPr/>
      <dgm:t>
        <a:bodyPr/>
        <a:lstStyle/>
        <a:p>
          <a:endParaRPr lang="it-IT"/>
        </a:p>
      </dgm:t>
    </dgm:pt>
    <dgm:pt modelId="{43924C85-E171-7C49-8118-C6AAB939F04D}" type="pres">
      <dgm:prSet presAssocID="{9819DDE1-5BCD-0B42-A123-3C78A2D53E94}" presName="CompostProcess" presStyleCnt="0">
        <dgm:presLayoutVars>
          <dgm:dir/>
          <dgm:resizeHandles val="exact"/>
        </dgm:presLayoutVars>
      </dgm:prSet>
      <dgm:spPr/>
    </dgm:pt>
    <dgm:pt modelId="{F32E42D0-A6D4-B44D-82DA-FEF6CD8251EC}" type="pres">
      <dgm:prSet presAssocID="{9819DDE1-5BCD-0B42-A123-3C78A2D53E94}" presName="arrow" presStyleLbl="bgShp" presStyleIdx="0" presStyleCnt="1"/>
      <dgm:spPr/>
    </dgm:pt>
    <dgm:pt modelId="{B711A0C6-5AC9-8C40-A532-E18E724A864D}" type="pres">
      <dgm:prSet presAssocID="{9819DDE1-5BCD-0B42-A123-3C78A2D53E94}" presName="linearProcess" presStyleCnt="0"/>
      <dgm:spPr/>
    </dgm:pt>
    <dgm:pt modelId="{F45DDA18-59E5-814C-B460-7E3DAFFB15E3}" type="pres">
      <dgm:prSet presAssocID="{86B4FAC9-38E8-1541-99AC-8131BCCE94BA}" presName="textNode" presStyleLbl="node1" presStyleIdx="0" presStyleCnt="4">
        <dgm:presLayoutVars>
          <dgm:bulletEnabled val="1"/>
        </dgm:presLayoutVars>
      </dgm:prSet>
      <dgm:spPr/>
    </dgm:pt>
    <dgm:pt modelId="{42F323F4-71FA-5B46-B47D-8CB9C96BF2BB}" type="pres">
      <dgm:prSet presAssocID="{1A140E2E-2DF4-4D44-BF85-43355D324AE4}" presName="sibTrans" presStyleCnt="0"/>
      <dgm:spPr/>
    </dgm:pt>
    <dgm:pt modelId="{D88E55D8-61C0-DE47-A6A9-8ECB7D876FCB}" type="pres">
      <dgm:prSet presAssocID="{3E7DF2E5-50F2-A54C-A4F4-57FCDE5872F2}" presName="textNode" presStyleLbl="node1" presStyleIdx="1" presStyleCnt="4">
        <dgm:presLayoutVars>
          <dgm:bulletEnabled val="1"/>
        </dgm:presLayoutVars>
      </dgm:prSet>
      <dgm:spPr/>
    </dgm:pt>
    <dgm:pt modelId="{B6DAF452-902A-6D41-8800-28905800D616}" type="pres">
      <dgm:prSet presAssocID="{846B78A2-FD37-CF47-A593-D00F650A93B2}" presName="sibTrans" presStyleCnt="0"/>
      <dgm:spPr/>
    </dgm:pt>
    <dgm:pt modelId="{216540A5-BDE8-E941-86BC-3358C195A0F9}" type="pres">
      <dgm:prSet presAssocID="{07165AFC-1C9C-B646-826D-0EEDB38E37D6}" presName="textNode" presStyleLbl="node1" presStyleIdx="2" presStyleCnt="4">
        <dgm:presLayoutVars>
          <dgm:bulletEnabled val="1"/>
        </dgm:presLayoutVars>
      </dgm:prSet>
      <dgm:spPr/>
    </dgm:pt>
    <dgm:pt modelId="{4B95C53B-50AD-4A40-BA5D-F48015FB785C}" type="pres">
      <dgm:prSet presAssocID="{4B9431EE-DBCA-F242-A979-D48B008B3DCC}" presName="sibTrans" presStyleCnt="0"/>
      <dgm:spPr/>
    </dgm:pt>
    <dgm:pt modelId="{F7A667CF-7720-0944-9770-59768FBF160F}" type="pres">
      <dgm:prSet presAssocID="{5D7DF161-D028-294B-9302-BE9D13AA3C9B}" presName="textNode" presStyleLbl="node1" presStyleIdx="3" presStyleCnt="4">
        <dgm:presLayoutVars>
          <dgm:bulletEnabled val="1"/>
        </dgm:presLayoutVars>
      </dgm:prSet>
      <dgm:spPr/>
    </dgm:pt>
  </dgm:ptLst>
  <dgm:cxnLst>
    <dgm:cxn modelId="{7BEA1B00-A28A-D74A-9812-C207ED3F172A}" srcId="{9819DDE1-5BCD-0B42-A123-3C78A2D53E94}" destId="{86B4FAC9-38E8-1541-99AC-8131BCCE94BA}" srcOrd="0" destOrd="0" parTransId="{A96FAB63-05CD-0549-8699-0D8E6007A67D}" sibTransId="{1A140E2E-2DF4-4D44-BF85-43355D324AE4}"/>
    <dgm:cxn modelId="{E6E40811-7C6F-554D-BE18-026DC45D3FF9}" srcId="{07165AFC-1C9C-B646-826D-0EEDB38E37D6}" destId="{8FDD1DB5-0988-BE4C-8A60-6B39D656351A}" srcOrd="1" destOrd="0" parTransId="{527182A1-11B9-AA44-BAB7-E656DF64D127}" sibTransId="{EDF74DA3-B399-4D4B-B0D7-ACD0683FE98B}"/>
    <dgm:cxn modelId="{518B2E1E-4284-5848-B5F6-6C9B1479CD70}" srcId="{07165AFC-1C9C-B646-826D-0EEDB38E37D6}" destId="{62C1602B-5D10-164B-864F-0B1B0AB01456}" srcOrd="0" destOrd="0" parTransId="{E8E91B71-D4B2-DD4D-8C11-16063E07D9C1}" sibTransId="{ACEE5D27-C879-6C4D-A421-1885D5883319}"/>
    <dgm:cxn modelId="{A1407624-43FB-F742-AA02-E15BD31DF0B8}" srcId="{9819DDE1-5BCD-0B42-A123-3C78A2D53E94}" destId="{07165AFC-1C9C-B646-826D-0EEDB38E37D6}" srcOrd="2" destOrd="0" parTransId="{7DF9159C-4291-8340-B0B4-CF68BD93C275}" sibTransId="{4B9431EE-DBCA-F242-A979-D48B008B3DCC}"/>
    <dgm:cxn modelId="{880AE650-D476-1E45-A529-88FCD97A7B99}" type="presOf" srcId="{86B4FAC9-38E8-1541-99AC-8131BCCE94BA}" destId="{F45DDA18-59E5-814C-B460-7E3DAFFB15E3}" srcOrd="0" destOrd="0" presId="urn:microsoft.com/office/officeart/2005/8/layout/hProcess9"/>
    <dgm:cxn modelId="{67438491-A87F-C444-9B39-673A055C7F90}" type="presOf" srcId="{8FDD1DB5-0988-BE4C-8A60-6B39D656351A}" destId="{216540A5-BDE8-E941-86BC-3358C195A0F9}" srcOrd="0" destOrd="2" presId="urn:microsoft.com/office/officeart/2005/8/layout/hProcess9"/>
    <dgm:cxn modelId="{A41CB397-21B5-244A-B96D-F6B5EBA014FE}" srcId="{07165AFC-1C9C-B646-826D-0EEDB38E37D6}" destId="{9956ABA0-C254-9044-96DE-F38845ECAB15}" srcOrd="2" destOrd="0" parTransId="{08832724-6360-1A44-8473-71CA42FE8B03}" sibTransId="{20CCC37D-8885-1D4D-B28C-5D346EFC2291}"/>
    <dgm:cxn modelId="{74ADBAA7-F920-5142-96C1-A25EBCFDB84E}" type="presOf" srcId="{62C1602B-5D10-164B-864F-0B1B0AB01456}" destId="{216540A5-BDE8-E941-86BC-3358C195A0F9}" srcOrd="0" destOrd="1" presId="urn:microsoft.com/office/officeart/2005/8/layout/hProcess9"/>
    <dgm:cxn modelId="{5B112FAE-207B-CD48-817A-47BD445514BE}" type="presOf" srcId="{9819DDE1-5BCD-0B42-A123-3C78A2D53E94}" destId="{43924C85-E171-7C49-8118-C6AAB939F04D}" srcOrd="0" destOrd="0" presId="urn:microsoft.com/office/officeart/2005/8/layout/hProcess9"/>
    <dgm:cxn modelId="{4E25CABC-0189-2845-8D69-3F27A8268911}" srcId="{9819DDE1-5BCD-0B42-A123-3C78A2D53E94}" destId="{5D7DF161-D028-294B-9302-BE9D13AA3C9B}" srcOrd="3" destOrd="0" parTransId="{26187807-C10B-F348-920A-0B37A5B236D2}" sibTransId="{4BC634F6-4537-A04E-85C6-D9FE08787F0C}"/>
    <dgm:cxn modelId="{48009DC4-5520-6748-8222-28A8012E1482}" type="presOf" srcId="{9956ABA0-C254-9044-96DE-F38845ECAB15}" destId="{216540A5-BDE8-E941-86BC-3358C195A0F9}" srcOrd="0" destOrd="3" presId="urn:microsoft.com/office/officeart/2005/8/layout/hProcess9"/>
    <dgm:cxn modelId="{05A0E3C4-93A5-9144-98C7-6D4DCC5D7D8A}" type="presOf" srcId="{3E7DF2E5-50F2-A54C-A4F4-57FCDE5872F2}" destId="{D88E55D8-61C0-DE47-A6A9-8ECB7D876FCB}" srcOrd="0" destOrd="0" presId="urn:microsoft.com/office/officeart/2005/8/layout/hProcess9"/>
    <dgm:cxn modelId="{C28455D1-D54E-014D-9F89-63106DEFD82B}" srcId="{9819DDE1-5BCD-0B42-A123-3C78A2D53E94}" destId="{3E7DF2E5-50F2-A54C-A4F4-57FCDE5872F2}" srcOrd="1" destOrd="0" parTransId="{5ABFBA4B-E08A-4548-AFC0-F1F84E0E8DA6}" sibTransId="{846B78A2-FD37-CF47-A593-D00F650A93B2}"/>
    <dgm:cxn modelId="{B9D17DD7-B544-7E46-9AAE-0188C2AB07DC}" type="presOf" srcId="{07165AFC-1C9C-B646-826D-0EEDB38E37D6}" destId="{216540A5-BDE8-E941-86BC-3358C195A0F9}" srcOrd="0" destOrd="0" presId="urn:microsoft.com/office/officeart/2005/8/layout/hProcess9"/>
    <dgm:cxn modelId="{9A6E55E5-5202-184C-BAAD-BF06728A3DA6}" type="presOf" srcId="{5D7DF161-D028-294B-9302-BE9D13AA3C9B}" destId="{F7A667CF-7720-0944-9770-59768FBF160F}" srcOrd="0" destOrd="0" presId="urn:microsoft.com/office/officeart/2005/8/layout/hProcess9"/>
    <dgm:cxn modelId="{0E9C3466-848F-A349-A773-DE14E13F10E9}" type="presParOf" srcId="{43924C85-E171-7C49-8118-C6AAB939F04D}" destId="{F32E42D0-A6D4-B44D-82DA-FEF6CD8251EC}" srcOrd="0" destOrd="0" presId="urn:microsoft.com/office/officeart/2005/8/layout/hProcess9"/>
    <dgm:cxn modelId="{278F7504-3061-8C4D-B8A4-245A850BD9BE}" type="presParOf" srcId="{43924C85-E171-7C49-8118-C6AAB939F04D}" destId="{B711A0C6-5AC9-8C40-A532-E18E724A864D}" srcOrd="1" destOrd="0" presId="urn:microsoft.com/office/officeart/2005/8/layout/hProcess9"/>
    <dgm:cxn modelId="{947D0E85-CFF1-1244-B707-3E638CB61902}" type="presParOf" srcId="{B711A0C6-5AC9-8C40-A532-E18E724A864D}" destId="{F45DDA18-59E5-814C-B460-7E3DAFFB15E3}" srcOrd="0" destOrd="0" presId="urn:microsoft.com/office/officeart/2005/8/layout/hProcess9"/>
    <dgm:cxn modelId="{3F492839-FDA5-7C4E-B2A3-53FFF496CA32}" type="presParOf" srcId="{B711A0C6-5AC9-8C40-A532-E18E724A864D}" destId="{42F323F4-71FA-5B46-B47D-8CB9C96BF2BB}" srcOrd="1" destOrd="0" presId="urn:microsoft.com/office/officeart/2005/8/layout/hProcess9"/>
    <dgm:cxn modelId="{4D01A956-4955-0E41-9B37-B67DD23D0DA3}" type="presParOf" srcId="{B711A0C6-5AC9-8C40-A532-E18E724A864D}" destId="{D88E55D8-61C0-DE47-A6A9-8ECB7D876FCB}" srcOrd="2" destOrd="0" presId="urn:microsoft.com/office/officeart/2005/8/layout/hProcess9"/>
    <dgm:cxn modelId="{725F95B5-EF6D-E544-9B52-34A7475F5744}" type="presParOf" srcId="{B711A0C6-5AC9-8C40-A532-E18E724A864D}" destId="{B6DAF452-902A-6D41-8800-28905800D616}" srcOrd="3" destOrd="0" presId="urn:microsoft.com/office/officeart/2005/8/layout/hProcess9"/>
    <dgm:cxn modelId="{F4CDF1D9-1EF3-4842-A517-3FCAA023EADD}" type="presParOf" srcId="{B711A0C6-5AC9-8C40-A532-E18E724A864D}" destId="{216540A5-BDE8-E941-86BC-3358C195A0F9}" srcOrd="4" destOrd="0" presId="urn:microsoft.com/office/officeart/2005/8/layout/hProcess9"/>
    <dgm:cxn modelId="{B73AB2BD-F9BB-364C-A1DF-C8A8332D4ECC}" type="presParOf" srcId="{B711A0C6-5AC9-8C40-A532-E18E724A864D}" destId="{4B95C53B-50AD-4A40-BA5D-F48015FB785C}" srcOrd="5" destOrd="0" presId="urn:microsoft.com/office/officeart/2005/8/layout/hProcess9"/>
    <dgm:cxn modelId="{7DDB4B8C-791F-8F48-98B3-3099E19346DB}" type="presParOf" srcId="{B711A0C6-5AC9-8C40-A532-E18E724A864D}" destId="{F7A667CF-7720-0944-9770-59768FBF160F}"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E87CC4-B3A2-7345-8D00-38C3F8E2BD59}">
      <dsp:nvSpPr>
        <dsp:cNvPr id="0" name=""/>
        <dsp:cNvSpPr/>
      </dsp:nvSpPr>
      <dsp:spPr>
        <a:xfrm>
          <a:off x="0" y="1656"/>
          <a:ext cx="10943924" cy="204261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it-IT" sz="2800" b="1" i="1" u="none" kern="1200" dirty="0" err="1"/>
            <a:t>Opt</a:t>
          </a:r>
          <a:r>
            <a:rPr lang="it-IT" sz="2800" b="1" i="1" u="none" kern="1200" dirty="0"/>
            <a:t>-in</a:t>
          </a:r>
        </a:p>
        <a:p>
          <a:pPr marL="0" lvl="0" indent="0" algn="l" defTabSz="1244600">
            <a:lnSpc>
              <a:spcPct val="90000"/>
            </a:lnSpc>
            <a:spcBef>
              <a:spcPct val="0"/>
            </a:spcBef>
            <a:spcAft>
              <a:spcPct val="35000"/>
            </a:spcAft>
            <a:buNone/>
          </a:pPr>
          <a:r>
            <a:rPr lang="it-IT" sz="2000" kern="1200" dirty="0"/>
            <a:t>Gli effetti della decisione si producono soltanto in capo a coloro che abbiano espressamente aderito all’azione collettiva, ad esempio quella avviata da un’associazione consumeristica nei confronti di un’impresa che abbia tenuto un comportamento illecito a danno dei diritti di consumatori</a:t>
          </a:r>
        </a:p>
      </dsp:txBody>
      <dsp:txXfrm>
        <a:off x="99712" y="101368"/>
        <a:ext cx="10744500" cy="1843193"/>
      </dsp:txXfrm>
    </dsp:sp>
    <dsp:sp modelId="{1C000836-E94B-414F-B866-68CE2273D38F}">
      <dsp:nvSpPr>
        <dsp:cNvPr id="0" name=""/>
        <dsp:cNvSpPr/>
      </dsp:nvSpPr>
      <dsp:spPr>
        <a:xfrm>
          <a:off x="0" y="2058097"/>
          <a:ext cx="10943924" cy="199219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it-IT" sz="2800" b="1" i="1" kern="1200" dirty="0" err="1"/>
            <a:t>Opt</a:t>
          </a:r>
          <a:r>
            <a:rPr lang="it-IT" sz="2800" b="1" i="1" kern="1200" dirty="0"/>
            <a:t>-out</a:t>
          </a:r>
        </a:p>
        <a:p>
          <a:pPr marL="0" lvl="0" indent="0" algn="l" defTabSz="1244600">
            <a:lnSpc>
              <a:spcPct val="90000"/>
            </a:lnSpc>
            <a:spcBef>
              <a:spcPct val="0"/>
            </a:spcBef>
            <a:spcAft>
              <a:spcPct val="35000"/>
            </a:spcAft>
            <a:buNone/>
          </a:pPr>
          <a:r>
            <a:rPr lang="it-IT" sz="2000" kern="1200" dirty="0">
              <a:solidFill>
                <a:srgbClr val="FFFFFF"/>
              </a:solidFill>
              <a:latin typeface="Trebuchet MS" panose="020B0603020202020204"/>
              <a:ea typeface="+mn-ea"/>
              <a:cs typeface="+mn-cs"/>
            </a:rPr>
            <a:t>Tutti gli individui riconducibili alla classe sono </a:t>
          </a:r>
          <a:r>
            <a:rPr lang="it-IT" sz="2000" i="1" kern="1200" dirty="0">
              <a:solidFill>
                <a:srgbClr val="FFFFFF"/>
              </a:solidFill>
              <a:latin typeface="Trebuchet MS" panose="020B0603020202020204"/>
              <a:ea typeface="+mn-ea"/>
              <a:cs typeface="+mn-cs"/>
            </a:rPr>
            <a:t>ab </a:t>
          </a:r>
          <a:r>
            <a:rPr lang="it-IT" sz="2000" i="1" kern="1200" dirty="0" err="1">
              <a:solidFill>
                <a:srgbClr val="FFFFFF"/>
              </a:solidFill>
              <a:latin typeface="Trebuchet MS" panose="020B0603020202020204"/>
              <a:ea typeface="+mn-ea"/>
              <a:cs typeface="+mn-cs"/>
            </a:rPr>
            <a:t>initio</a:t>
          </a:r>
          <a:r>
            <a:rPr lang="it-IT" sz="2000" i="1" kern="1200" dirty="0">
              <a:solidFill>
                <a:srgbClr val="FFFFFF"/>
              </a:solidFill>
              <a:latin typeface="Trebuchet MS" panose="020B0603020202020204"/>
              <a:ea typeface="+mn-ea"/>
              <a:cs typeface="+mn-cs"/>
            </a:rPr>
            <a:t> </a:t>
          </a:r>
          <a:r>
            <a:rPr lang="it-IT" sz="2000" kern="1200" dirty="0">
              <a:solidFill>
                <a:srgbClr val="FFFFFF"/>
              </a:solidFill>
              <a:latin typeface="Trebuchet MS" panose="020B0603020202020204"/>
              <a:ea typeface="+mn-ea"/>
              <a:cs typeface="+mn-cs"/>
            </a:rPr>
            <a:t>ricompresi e sono quindi automaticamente vincolati all’esito del procedimento collettivo, salvo che manifestino la loro intenzione di sottrarsi agli effetti del giudicato</a:t>
          </a:r>
        </a:p>
        <a:p>
          <a:pPr marL="0" lvl="0" indent="0" algn="l" defTabSz="1244600">
            <a:lnSpc>
              <a:spcPct val="90000"/>
            </a:lnSpc>
            <a:spcBef>
              <a:spcPct val="0"/>
            </a:spcBef>
            <a:spcAft>
              <a:spcPct val="35000"/>
            </a:spcAft>
            <a:buNone/>
          </a:pPr>
          <a:r>
            <a:rPr lang="it-IT" sz="1600" kern="1200" dirty="0">
              <a:solidFill>
                <a:srgbClr val="FFFFFF"/>
              </a:solidFill>
              <a:latin typeface="Trebuchet MS" panose="020B0603020202020204"/>
              <a:ea typeface="+mn-ea"/>
              <a:cs typeface="+mn-cs"/>
            </a:rPr>
            <a:t>Applicato, in diverse forme, in: Regno Unito, Norvegia, </a:t>
          </a:r>
          <a:r>
            <a:rPr lang="it-IT" sz="1600" kern="1200" dirty="0"/>
            <a:t>Belgio, Germania, Olanda, Spagna, Portogallo, Bulgaria</a:t>
          </a:r>
          <a:endParaRPr lang="it-IT" sz="1600" kern="1200" dirty="0">
            <a:solidFill>
              <a:srgbClr val="FFFFFF"/>
            </a:solidFill>
            <a:latin typeface="Trebuchet MS" panose="020B0603020202020204"/>
            <a:ea typeface="+mn-ea"/>
            <a:cs typeface="+mn-cs"/>
          </a:endParaRPr>
        </a:p>
      </dsp:txBody>
      <dsp:txXfrm>
        <a:off x="97251" y="2155348"/>
        <a:ext cx="10749422" cy="17976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133FA0-9993-BA44-976A-106AB785A082}">
      <dsp:nvSpPr>
        <dsp:cNvPr id="0" name=""/>
        <dsp:cNvSpPr/>
      </dsp:nvSpPr>
      <dsp:spPr>
        <a:xfrm>
          <a:off x="0" y="0"/>
          <a:ext cx="2277547" cy="227754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D69D0E-5004-BA4F-A6C1-2B588653CC59}">
      <dsp:nvSpPr>
        <dsp:cNvPr id="0" name=""/>
        <dsp:cNvSpPr/>
      </dsp:nvSpPr>
      <dsp:spPr>
        <a:xfrm>
          <a:off x="1138773" y="0"/>
          <a:ext cx="9527610" cy="227754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a:t>Mira ad istituire un’azione rappresentativa per la tutela degli interessi collettivi dei consumatori con l’intento di contribuire alla creazione di un sistema coerente di tutela collettiva nello spazio giuridico europeo ed ambisce ad assicurare, a un tempo, un elevato livello di protezione e garanzie adeguate a evitare l’abuso del contenzioso, senza sostituire gli strumenti nazionali esistenti. </a:t>
          </a:r>
        </a:p>
      </dsp:txBody>
      <dsp:txXfrm>
        <a:off x="1138773" y="0"/>
        <a:ext cx="9527610" cy="1081834"/>
      </dsp:txXfrm>
    </dsp:sp>
    <dsp:sp modelId="{38C27AE4-CA1A-7B46-B504-B7A1F45ED7D8}">
      <dsp:nvSpPr>
        <dsp:cNvPr id="0" name=""/>
        <dsp:cNvSpPr/>
      </dsp:nvSpPr>
      <dsp:spPr>
        <a:xfrm>
          <a:off x="597856" y="1081834"/>
          <a:ext cx="1081834" cy="1081834"/>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01451C-2DF3-5C40-BAFC-8B76683B5114}">
      <dsp:nvSpPr>
        <dsp:cNvPr id="0" name=""/>
        <dsp:cNvSpPr/>
      </dsp:nvSpPr>
      <dsp:spPr>
        <a:xfrm>
          <a:off x="1138773" y="1081834"/>
          <a:ext cx="9527610" cy="108183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t>Introdurre </a:t>
          </a:r>
          <a:r>
            <a:rPr lang="it-IT" sz="1600" b="0" kern="1200" dirty="0"/>
            <a:t>in tutti gli Stati membri </a:t>
          </a:r>
          <a:r>
            <a:rPr lang="it-IT" sz="1600" b="1" kern="1200" dirty="0"/>
            <a:t>almeno un meccanismo di azione rappresentativa conforme al modello europeo (strumento di conformità, azione accessoria)</a:t>
          </a:r>
          <a:endParaRPr lang="it-IT" sz="1600" kern="1200" dirty="0"/>
        </a:p>
      </dsp:txBody>
      <dsp:txXfrm>
        <a:off x="1138773" y="1081834"/>
        <a:ext cx="9527610" cy="10818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213A5D-66E6-594B-AB31-E80D4BC1B32B}">
      <dsp:nvSpPr>
        <dsp:cNvPr id="0" name=""/>
        <dsp:cNvSpPr/>
      </dsp:nvSpPr>
      <dsp:spPr>
        <a:xfrm>
          <a:off x="0" y="1107"/>
          <a:ext cx="10944225" cy="41971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it-IT" sz="2800" kern="1200" dirty="0"/>
            <a:t>Dal punto di vista oggettivo</a:t>
          </a:r>
        </a:p>
      </dsp:txBody>
      <dsp:txXfrm>
        <a:off x="20489" y="21596"/>
        <a:ext cx="10903247" cy="378739"/>
      </dsp:txXfrm>
    </dsp:sp>
    <dsp:sp modelId="{05AA74E6-2F42-3949-AFC0-5C94C949F0C7}">
      <dsp:nvSpPr>
        <dsp:cNvPr id="0" name=""/>
        <dsp:cNvSpPr/>
      </dsp:nvSpPr>
      <dsp:spPr>
        <a:xfrm>
          <a:off x="0" y="420825"/>
          <a:ext cx="10944225" cy="1021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7479"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it-IT" sz="2400" kern="1200" dirty="0"/>
            <a:t>si supera il limite dei rapporti di consumo, della responsabilità del produttore e di quella per pratiche commerciali scorrette e per pratiche anticoncorrenziali</a:t>
          </a:r>
        </a:p>
        <a:p>
          <a:pPr marL="228600" lvl="1" indent="-228600" algn="l" defTabSz="1066800">
            <a:lnSpc>
              <a:spcPct val="90000"/>
            </a:lnSpc>
            <a:spcBef>
              <a:spcPct val="0"/>
            </a:spcBef>
            <a:spcAft>
              <a:spcPct val="20000"/>
            </a:spcAft>
            <a:buChar char="•"/>
          </a:pPr>
          <a:endParaRPr lang="it-IT" sz="2400" kern="1200" dirty="0"/>
        </a:p>
      </dsp:txBody>
      <dsp:txXfrm>
        <a:off x="0" y="420825"/>
        <a:ext cx="10944225" cy="1021681"/>
      </dsp:txXfrm>
    </dsp:sp>
    <dsp:sp modelId="{D7630FE6-6E7A-2945-BFC7-4DF7745D422B}">
      <dsp:nvSpPr>
        <dsp:cNvPr id="0" name=""/>
        <dsp:cNvSpPr/>
      </dsp:nvSpPr>
      <dsp:spPr>
        <a:xfrm>
          <a:off x="0" y="1442506"/>
          <a:ext cx="10944225" cy="47768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it-IT" sz="2800" kern="1200" dirty="0"/>
            <a:t>Dal punto di vista soggettivo</a:t>
          </a:r>
        </a:p>
      </dsp:txBody>
      <dsp:txXfrm>
        <a:off x="23319" y="1465825"/>
        <a:ext cx="10897587" cy="431050"/>
      </dsp:txXfrm>
    </dsp:sp>
    <dsp:sp modelId="{9DD74779-D341-4847-94F7-35E9ECA6319A}">
      <dsp:nvSpPr>
        <dsp:cNvPr id="0" name=""/>
        <dsp:cNvSpPr/>
      </dsp:nvSpPr>
      <dsp:spPr>
        <a:xfrm>
          <a:off x="0" y="1920194"/>
          <a:ext cx="10944225" cy="25973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7479"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it-IT" sz="2400" u="sng" kern="1200" dirty="0"/>
            <a:t>Attivo</a:t>
          </a:r>
          <a:r>
            <a:rPr lang="it-IT" sz="2400" kern="1200" dirty="0"/>
            <a:t>: non più solo consumatori ed enti legittimati [come in proposta direttiva] ma anche </a:t>
          </a:r>
          <a:r>
            <a:rPr lang="it-IT" sz="2400" b="1" kern="1200" dirty="0"/>
            <a:t>imprese</a:t>
          </a:r>
          <a:r>
            <a:rPr lang="it-IT" sz="2400" kern="1200" dirty="0"/>
            <a:t>, titolari di diritti individuali omogenei. </a:t>
          </a:r>
          <a:r>
            <a:rPr lang="it-IT" sz="2000" kern="1200" dirty="0"/>
            <a:t>[Possibilità di clausola compromissoria «seriale»?]</a:t>
          </a:r>
        </a:p>
        <a:p>
          <a:pPr marL="342900" lvl="2" indent="-171450" algn="l" defTabSz="800100">
            <a:lnSpc>
              <a:spcPct val="90000"/>
            </a:lnSpc>
            <a:spcBef>
              <a:spcPct val="0"/>
            </a:spcBef>
            <a:spcAft>
              <a:spcPct val="20000"/>
            </a:spcAft>
            <a:buChar char="•"/>
          </a:pPr>
          <a:r>
            <a:rPr lang="it-IT" sz="1800" kern="1200" dirty="0"/>
            <a:t>Associazioni ed organizzazioni potranno stare in giudizio autonomamente, non quali «rappresentanti», </a:t>
          </a:r>
          <a:r>
            <a:rPr lang="it-IT" sz="1800" b="1" kern="1200" dirty="0"/>
            <a:t>due</a:t>
          </a:r>
          <a:r>
            <a:rPr lang="it-IT" sz="1800" kern="1200" dirty="0"/>
            <a:t> requisiti legittimanti: non scopo di lucro ma scopi statutari di tutela dei diritti individuali omogenei, iscrizione in apposito elenco presso Ministero della Giustizia [direttiva ne ha di </a:t>
          </a:r>
          <a:r>
            <a:rPr lang="it-IT" sz="1800" b="1" kern="1200" dirty="0"/>
            <a:t>ulteriori e si creerà un Database presso la Commissione</a:t>
          </a:r>
          <a:r>
            <a:rPr lang="it-IT" sz="1800" kern="1200" dirty="0"/>
            <a:t>]</a:t>
          </a:r>
        </a:p>
        <a:p>
          <a:pPr marL="228600" lvl="1" indent="-228600" algn="l" defTabSz="1066800">
            <a:lnSpc>
              <a:spcPct val="90000"/>
            </a:lnSpc>
            <a:spcBef>
              <a:spcPct val="0"/>
            </a:spcBef>
            <a:spcAft>
              <a:spcPct val="20000"/>
            </a:spcAft>
            <a:buChar char="•"/>
          </a:pPr>
          <a:r>
            <a:rPr lang="it-IT" sz="2400" u="sng" kern="1200" dirty="0"/>
            <a:t>Passivo</a:t>
          </a:r>
          <a:r>
            <a:rPr lang="it-IT" sz="2400" kern="1200" dirty="0"/>
            <a:t>: imprese e enti gestori di servizi pubblici o di pubblica utilità </a:t>
          </a:r>
          <a:r>
            <a:rPr lang="it-IT" sz="1800" kern="1200" dirty="0"/>
            <a:t>[ma i professionisti che non rientrano nella nozione di impresa o ente? Che pure </a:t>
          </a:r>
          <a:r>
            <a:rPr lang="it-IT" sz="1800" u="sng" kern="1200" dirty="0"/>
            <a:t>sono individuati dalla proposta di direttiva quali legittimati passivi</a:t>
          </a:r>
          <a:r>
            <a:rPr lang="it-IT" sz="1800" u="none" kern="1200" dirty="0"/>
            <a:t>? </a:t>
          </a:r>
          <a:r>
            <a:rPr lang="it-IT" sz="1800" kern="1200" dirty="0"/>
            <a:t>Continuerà ad applicarsi l’art. 66 del cod. </a:t>
          </a:r>
          <a:r>
            <a:rPr lang="it-IT" sz="1800" kern="1200" dirty="0" err="1"/>
            <a:t>cons</a:t>
          </a:r>
          <a:r>
            <a:rPr lang="it-IT" sz="1800" kern="1200" dirty="0"/>
            <a:t>. che non è stato abrogato, ma che rinvia al 140 </a:t>
          </a:r>
          <a:r>
            <a:rPr lang="it-IT" sz="1800" i="1" kern="1200" dirty="0"/>
            <a:t>bis</a:t>
          </a:r>
          <a:r>
            <a:rPr lang="it-IT" sz="1800" kern="1200" dirty="0"/>
            <a:t>? ]</a:t>
          </a:r>
        </a:p>
      </dsp:txBody>
      <dsp:txXfrm>
        <a:off x="0" y="1920194"/>
        <a:ext cx="10944225" cy="25973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2E42D0-A6D4-B44D-82DA-FEF6CD8251EC}">
      <dsp:nvSpPr>
        <dsp:cNvPr id="0" name=""/>
        <dsp:cNvSpPr/>
      </dsp:nvSpPr>
      <dsp:spPr>
        <a:xfrm>
          <a:off x="877512" y="0"/>
          <a:ext cx="9945147" cy="578968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45DDA18-59E5-814C-B460-7E3DAFFB15E3}">
      <dsp:nvSpPr>
        <dsp:cNvPr id="0" name=""/>
        <dsp:cNvSpPr/>
      </dsp:nvSpPr>
      <dsp:spPr>
        <a:xfrm>
          <a:off x="5855" y="1736904"/>
          <a:ext cx="2816496" cy="231587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dirty="0"/>
            <a:t>Ammissibilità dell’azione di classe, si conclude con ordinanza</a:t>
          </a:r>
        </a:p>
        <a:p>
          <a:pPr marL="0" lvl="0" indent="0" algn="ctr" defTabSz="666750">
            <a:lnSpc>
              <a:spcPct val="90000"/>
            </a:lnSpc>
            <a:spcBef>
              <a:spcPct val="0"/>
            </a:spcBef>
            <a:spcAft>
              <a:spcPct val="35000"/>
            </a:spcAft>
            <a:buNone/>
          </a:pPr>
          <a:r>
            <a:rPr lang="it-IT" sz="1500" kern="1200" dirty="0"/>
            <a:t>Se inammissibile, il giudice regola le spese (art. 840 ter Vs art 12 proposta direttiva: i singoli consumatori non pagano le spese)</a:t>
          </a:r>
        </a:p>
      </dsp:txBody>
      <dsp:txXfrm>
        <a:off x="118907" y="1849956"/>
        <a:ext cx="2590392" cy="2089768"/>
      </dsp:txXfrm>
    </dsp:sp>
    <dsp:sp modelId="{D88E55D8-61C0-DE47-A6A9-8ECB7D876FCB}">
      <dsp:nvSpPr>
        <dsp:cNvPr id="0" name=""/>
        <dsp:cNvSpPr/>
      </dsp:nvSpPr>
      <dsp:spPr>
        <a:xfrm>
          <a:off x="2963177" y="1736904"/>
          <a:ext cx="2816496" cy="231587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dirty="0"/>
            <a:t>Accertamento ed istruzione lato passivo (accertamento responsabilità del resistente) </a:t>
          </a:r>
        </a:p>
        <a:p>
          <a:pPr marL="0" lvl="0" indent="0" algn="ctr" defTabSz="666750">
            <a:lnSpc>
              <a:spcPct val="90000"/>
            </a:lnSpc>
            <a:spcBef>
              <a:spcPct val="0"/>
            </a:spcBef>
            <a:spcAft>
              <a:spcPct val="35000"/>
            </a:spcAft>
            <a:buNone/>
          </a:pPr>
          <a:r>
            <a:rPr lang="it-IT" sz="1500" kern="1200" dirty="0"/>
            <a:t>&gt; condanna generica nei confronti della classe</a:t>
          </a:r>
        </a:p>
      </dsp:txBody>
      <dsp:txXfrm>
        <a:off x="3076229" y="1849956"/>
        <a:ext cx="2590392" cy="2089768"/>
      </dsp:txXfrm>
    </dsp:sp>
    <dsp:sp modelId="{216540A5-BDE8-E941-86BC-3358C195A0F9}">
      <dsp:nvSpPr>
        <dsp:cNvPr id="0" name=""/>
        <dsp:cNvSpPr/>
      </dsp:nvSpPr>
      <dsp:spPr>
        <a:xfrm>
          <a:off x="5920498" y="1736904"/>
          <a:ext cx="2816496" cy="231587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it-IT" sz="1500" kern="1200" dirty="0"/>
            <a:t>Si apre con la pronuncia della sentenza di accoglimento: </a:t>
          </a:r>
        </a:p>
        <a:p>
          <a:pPr marL="114300" lvl="1" indent="-114300" algn="l" defTabSz="533400">
            <a:lnSpc>
              <a:spcPct val="90000"/>
            </a:lnSpc>
            <a:spcBef>
              <a:spcPct val="0"/>
            </a:spcBef>
            <a:spcAft>
              <a:spcPct val="15000"/>
            </a:spcAft>
            <a:buChar char="•"/>
          </a:pPr>
          <a:r>
            <a:rPr lang="it-IT" sz="1200" kern="1200"/>
            <a:t>Opzione di adesione da parte di coloro che non l’abbiano già presentata</a:t>
          </a:r>
        </a:p>
        <a:p>
          <a:pPr marL="114300" lvl="1" indent="-114300" algn="l" defTabSz="533400">
            <a:lnSpc>
              <a:spcPct val="90000"/>
            </a:lnSpc>
            <a:spcBef>
              <a:spcPct val="0"/>
            </a:spcBef>
            <a:spcAft>
              <a:spcPct val="15000"/>
            </a:spcAft>
            <a:buChar char="•"/>
          </a:pPr>
          <a:r>
            <a:rPr lang="it-IT" sz="1200" kern="1200"/>
            <a:t>Accertamento del diritto di ciascun aderente (anche dei «precoci»)</a:t>
          </a:r>
        </a:p>
        <a:p>
          <a:pPr marL="114300" lvl="1" indent="-114300" algn="l" defTabSz="533400">
            <a:lnSpc>
              <a:spcPct val="90000"/>
            </a:lnSpc>
            <a:spcBef>
              <a:spcPct val="0"/>
            </a:spcBef>
            <a:spcAft>
              <a:spcPct val="15000"/>
            </a:spcAft>
            <a:buChar char="•"/>
          </a:pPr>
          <a:r>
            <a:rPr lang="it-IT" sz="1200" kern="1200"/>
            <a:t>Soddisfacimento degli aderenti</a:t>
          </a:r>
        </a:p>
      </dsp:txBody>
      <dsp:txXfrm>
        <a:off x="6033550" y="1849956"/>
        <a:ext cx="2590392" cy="2089768"/>
      </dsp:txXfrm>
    </dsp:sp>
    <dsp:sp modelId="{F7A667CF-7720-0944-9770-59768FBF160F}">
      <dsp:nvSpPr>
        <dsp:cNvPr id="0" name=""/>
        <dsp:cNvSpPr/>
      </dsp:nvSpPr>
      <dsp:spPr>
        <a:xfrm>
          <a:off x="8877820" y="1736904"/>
          <a:ext cx="2816496" cy="231587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it-IT" sz="1500" kern="1200"/>
            <a:t>+ Fase esecutiva (</a:t>
          </a:r>
          <a:r>
            <a:rPr lang="it-IT" sz="1500" i="1" kern="1200"/>
            <a:t>collective recovery </a:t>
          </a:r>
          <a:r>
            <a:rPr lang="it-IT" sz="1500" kern="1200"/>
            <a:t>o gestione dell’adempimento spontaneo)</a:t>
          </a:r>
        </a:p>
      </dsp:txBody>
      <dsp:txXfrm>
        <a:off x="8990872" y="1849956"/>
        <a:ext cx="2590392" cy="208976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2CA237-668B-5745-BB66-DD1FF22BF4A4}" type="datetimeFigureOut">
              <a:rPr lang="it-IT" smtClean="0"/>
              <a:t>06/07/21</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862719-A2A5-8F46-8694-BBBBB9965152}" type="slidenum">
              <a:rPr lang="it-IT" smtClean="0"/>
              <a:t>‹N›</a:t>
            </a:fld>
            <a:endParaRPr lang="it-IT"/>
          </a:p>
        </p:txBody>
      </p:sp>
    </p:spTree>
    <p:extLst>
      <p:ext uri="{BB962C8B-B14F-4D97-AF65-F5344CB8AC3E}">
        <p14:creationId xmlns:p14="http://schemas.microsoft.com/office/powerpoint/2010/main" val="2369161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8D862719-A2A5-8F46-8694-BBBBB9965152}" type="slidenum">
              <a:rPr lang="it-IT" smtClean="0"/>
              <a:t>2</a:t>
            </a:fld>
            <a:endParaRPr lang="it-IT"/>
          </a:p>
        </p:txBody>
      </p:sp>
    </p:spTree>
    <p:extLst>
      <p:ext uri="{BB962C8B-B14F-4D97-AF65-F5344CB8AC3E}">
        <p14:creationId xmlns:p14="http://schemas.microsoft.com/office/powerpoint/2010/main" val="2261208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8D862719-A2A5-8F46-8694-BBBBB9965152}" type="slidenum">
              <a:rPr lang="it-IT" smtClean="0"/>
              <a:t>6</a:t>
            </a:fld>
            <a:endParaRPr lang="it-IT"/>
          </a:p>
        </p:txBody>
      </p:sp>
    </p:spTree>
    <p:extLst>
      <p:ext uri="{BB962C8B-B14F-4D97-AF65-F5344CB8AC3E}">
        <p14:creationId xmlns:p14="http://schemas.microsoft.com/office/powerpoint/2010/main" val="2760632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862719-A2A5-8F46-8694-BBBBB9965152}"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06464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862719-A2A5-8F46-8694-BBBBB9965152}"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9506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contenuto 1">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532BF80-0563-1144-A223-DD99118EC20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1F44119-D151-0344-8EDA-724EC900F80C}"/>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15" name="Segnaposto numero diapositiva 5">
            <a:extLst>
              <a:ext uri="{FF2B5EF4-FFF2-40B4-BE49-F238E27FC236}">
                <a16:creationId xmlns:a16="http://schemas.microsoft.com/office/drawing/2014/main" id="{FFD3339C-0872-1F45-80FE-290ADC8565AA}"/>
              </a:ext>
            </a:extLst>
          </p:cNvPr>
          <p:cNvSpPr>
            <a:spLocks noGrp="1"/>
          </p:cNvSpPr>
          <p:nvPr>
            <p:ph type="sldNum" sz="quarter" idx="4"/>
          </p:nvPr>
        </p:nvSpPr>
        <p:spPr>
          <a:xfrm>
            <a:off x="148390" y="6356350"/>
            <a:ext cx="429126" cy="365125"/>
          </a:xfrm>
          <a:prstGeom prst="rect">
            <a:avLst/>
          </a:prstGeom>
        </p:spPr>
        <p:txBody>
          <a:bodyPr vert="horz" lIns="91440" tIns="45720" rIns="91440" bIns="45720" rtlCol="0" anchor="ctr"/>
          <a:lstStyle>
            <a:lvl1pPr algn="l">
              <a:defRPr sz="1200">
                <a:solidFill>
                  <a:schemeClr val="tx1"/>
                </a:solidFill>
              </a:defRPr>
            </a:lvl1pPr>
          </a:lstStyle>
          <a:p>
            <a:fld id="{7900FCC1-E78D-F34E-8723-6EE79FE44948}" type="slidenum">
              <a:rPr lang="it-IT" smtClean="0"/>
              <a:pPr/>
              <a:t>‹N›</a:t>
            </a:fld>
            <a:endParaRPr lang="it-IT" dirty="0"/>
          </a:p>
        </p:txBody>
      </p:sp>
      <p:sp>
        <p:nvSpPr>
          <p:cNvPr id="9" name="Segnaposto data 3">
            <a:extLst>
              <a:ext uri="{FF2B5EF4-FFF2-40B4-BE49-F238E27FC236}">
                <a16:creationId xmlns:a16="http://schemas.microsoft.com/office/drawing/2014/main" id="{576C2278-A472-074C-8930-D7F48F7ED6B9}"/>
              </a:ext>
            </a:extLst>
          </p:cNvPr>
          <p:cNvSpPr>
            <a:spLocks noGrp="1"/>
          </p:cNvSpPr>
          <p:nvPr>
            <p:ph type="dt" sz="half" idx="2"/>
          </p:nvPr>
        </p:nvSpPr>
        <p:spPr>
          <a:xfrm>
            <a:off x="2346237" y="6356349"/>
            <a:ext cx="1126156" cy="365125"/>
          </a:xfrm>
          <a:prstGeom prst="rect">
            <a:avLst/>
          </a:prstGeom>
        </p:spPr>
        <p:txBody>
          <a:bodyPr vert="horz" lIns="91440" tIns="45720" rIns="91440" bIns="45720" rtlCol="0" anchor="ctr"/>
          <a:lstStyle>
            <a:lvl1pPr algn="l">
              <a:defRPr sz="1200">
                <a:solidFill>
                  <a:schemeClr val="tx1"/>
                </a:solidFill>
              </a:defRPr>
            </a:lvl1pPr>
          </a:lstStyle>
          <a:p>
            <a:r>
              <a:rPr lang="it-IT">
                <a:solidFill>
                  <a:srgbClr val="009687"/>
                </a:solidFill>
              </a:rPr>
              <a:t>|</a:t>
            </a:r>
            <a:r>
              <a:rPr lang="it-IT">
                <a:solidFill>
                  <a:schemeClr val="tx2"/>
                </a:solidFill>
              </a:rPr>
              <a:t> </a:t>
            </a:r>
            <a:fld id="{7260E910-38BF-F343-A41C-E9A506AB288C}" type="datetime1">
              <a:rPr lang="it-IT" smtClean="0"/>
              <a:t>06/07/21</a:t>
            </a:fld>
            <a:endParaRPr lang="it-IT" dirty="0"/>
          </a:p>
        </p:txBody>
      </p:sp>
      <p:sp>
        <p:nvSpPr>
          <p:cNvPr id="10" name="Segnaposto piè di pagina 4">
            <a:extLst>
              <a:ext uri="{FF2B5EF4-FFF2-40B4-BE49-F238E27FC236}">
                <a16:creationId xmlns:a16="http://schemas.microsoft.com/office/drawing/2014/main" id="{2C6271BC-FF28-8B43-BCDF-2654E4DB292C}"/>
              </a:ext>
            </a:extLst>
          </p:cNvPr>
          <p:cNvSpPr>
            <a:spLocks noGrp="1"/>
          </p:cNvSpPr>
          <p:nvPr>
            <p:ph type="ftr" sz="quarter" idx="3"/>
          </p:nvPr>
        </p:nvSpPr>
        <p:spPr>
          <a:xfrm>
            <a:off x="471952" y="6356350"/>
            <a:ext cx="1809549" cy="365125"/>
          </a:xfrm>
          <a:prstGeom prst="rect">
            <a:avLst/>
          </a:prstGeom>
        </p:spPr>
        <p:txBody>
          <a:bodyPr vert="horz" lIns="91440" tIns="45720" rIns="91440" bIns="45720" rtlCol="0" anchor="ctr"/>
          <a:lstStyle>
            <a:lvl1pPr algn="l">
              <a:defRPr sz="1200">
                <a:solidFill>
                  <a:schemeClr val="tx1"/>
                </a:solidFill>
              </a:defRPr>
            </a:lvl1pPr>
          </a:lstStyle>
          <a:p>
            <a:r>
              <a:rPr lang="it-IT" dirty="0">
                <a:solidFill>
                  <a:srgbClr val="009687"/>
                </a:solidFill>
              </a:rPr>
              <a:t>|</a:t>
            </a:r>
            <a:r>
              <a:rPr lang="it-IT" dirty="0">
                <a:solidFill>
                  <a:schemeClr val="tx2"/>
                </a:solidFill>
              </a:rPr>
              <a:t> </a:t>
            </a:r>
            <a:r>
              <a:rPr lang="it-IT" dirty="0">
                <a:solidFill>
                  <a:srgbClr val="009687"/>
                </a:solidFill>
              </a:rPr>
              <a:t>DAZN Legal Academy</a:t>
            </a:r>
            <a:endParaRPr lang="it-IT" dirty="0"/>
          </a:p>
        </p:txBody>
      </p:sp>
    </p:spTree>
    <p:extLst>
      <p:ext uri="{BB962C8B-B14F-4D97-AF65-F5344CB8AC3E}">
        <p14:creationId xmlns:p14="http://schemas.microsoft.com/office/powerpoint/2010/main" val="4231636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contenuto 1">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532BF80-0563-1144-A223-DD99118EC20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1F44119-D151-0344-8EDA-724EC900F80C}"/>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13" name="Segnaposto data 3">
            <a:extLst>
              <a:ext uri="{FF2B5EF4-FFF2-40B4-BE49-F238E27FC236}">
                <a16:creationId xmlns:a16="http://schemas.microsoft.com/office/drawing/2014/main" id="{D4392FC0-07DC-9E46-9E90-EB50859197A4}"/>
              </a:ext>
            </a:extLst>
          </p:cNvPr>
          <p:cNvSpPr>
            <a:spLocks noGrp="1"/>
          </p:cNvSpPr>
          <p:nvPr>
            <p:ph type="dt" sz="half" idx="2"/>
          </p:nvPr>
        </p:nvSpPr>
        <p:spPr>
          <a:xfrm>
            <a:off x="2044397" y="6356350"/>
            <a:ext cx="1126156" cy="365125"/>
          </a:xfrm>
          <a:prstGeom prst="rect">
            <a:avLst/>
          </a:prstGeom>
        </p:spPr>
        <p:txBody>
          <a:bodyPr vert="horz" lIns="91440" tIns="45720" rIns="91440" bIns="45720" rtlCol="0" anchor="ctr"/>
          <a:lstStyle>
            <a:lvl1pPr algn="l">
              <a:defRPr sz="1200">
                <a:solidFill>
                  <a:schemeClr val="tx1"/>
                </a:solidFill>
              </a:defRPr>
            </a:lvl1pPr>
          </a:lstStyle>
          <a:p>
            <a:r>
              <a:rPr lang="it-IT">
                <a:solidFill>
                  <a:srgbClr val="009687"/>
                </a:solidFill>
              </a:rPr>
              <a:t>|</a:t>
            </a:r>
            <a:r>
              <a:rPr lang="it-IT">
                <a:solidFill>
                  <a:schemeClr val="tx2"/>
                </a:solidFill>
              </a:rPr>
              <a:t> </a:t>
            </a:r>
            <a:fld id="{09D00DE0-8678-F343-9DB6-BDAC3AF3EF86}" type="datetime1">
              <a:rPr lang="it-IT" smtClean="0"/>
              <a:t>06/07/21</a:t>
            </a:fld>
            <a:endParaRPr lang="it-IT" dirty="0"/>
          </a:p>
        </p:txBody>
      </p:sp>
      <p:sp>
        <p:nvSpPr>
          <p:cNvPr id="14" name="Segnaposto piè di pagina 4">
            <a:extLst>
              <a:ext uri="{FF2B5EF4-FFF2-40B4-BE49-F238E27FC236}">
                <a16:creationId xmlns:a16="http://schemas.microsoft.com/office/drawing/2014/main" id="{F202FBB8-0003-8141-A062-C90303587FB2}"/>
              </a:ext>
            </a:extLst>
          </p:cNvPr>
          <p:cNvSpPr>
            <a:spLocks noGrp="1"/>
          </p:cNvSpPr>
          <p:nvPr>
            <p:ph type="ftr" sz="quarter" idx="3"/>
          </p:nvPr>
        </p:nvSpPr>
        <p:spPr>
          <a:xfrm>
            <a:off x="471952" y="6356350"/>
            <a:ext cx="1809549" cy="365125"/>
          </a:xfrm>
          <a:prstGeom prst="rect">
            <a:avLst/>
          </a:prstGeom>
        </p:spPr>
        <p:txBody>
          <a:bodyPr vert="horz" lIns="91440" tIns="45720" rIns="91440" bIns="45720" rtlCol="0" anchor="ctr"/>
          <a:lstStyle>
            <a:lvl1pPr algn="l">
              <a:defRPr sz="1200">
                <a:solidFill>
                  <a:schemeClr val="tx1"/>
                </a:solidFill>
              </a:defRPr>
            </a:lvl1pPr>
          </a:lstStyle>
          <a:p>
            <a:r>
              <a:rPr lang="it-IT">
                <a:solidFill>
                  <a:srgbClr val="009687"/>
                </a:solidFill>
              </a:rPr>
              <a:t>|</a:t>
            </a:r>
            <a:r>
              <a:rPr lang="it-IT">
                <a:solidFill>
                  <a:schemeClr val="tx2"/>
                </a:solidFill>
              </a:rPr>
              <a:t> </a:t>
            </a:r>
            <a:r>
              <a:rPr lang="it-IT"/>
              <a:t>Titolo presentazione</a:t>
            </a:r>
            <a:endParaRPr lang="it-IT" dirty="0"/>
          </a:p>
        </p:txBody>
      </p:sp>
      <p:sp>
        <p:nvSpPr>
          <p:cNvPr id="15" name="Segnaposto numero diapositiva 5">
            <a:extLst>
              <a:ext uri="{FF2B5EF4-FFF2-40B4-BE49-F238E27FC236}">
                <a16:creationId xmlns:a16="http://schemas.microsoft.com/office/drawing/2014/main" id="{FFD3339C-0872-1F45-80FE-290ADC8565AA}"/>
              </a:ext>
            </a:extLst>
          </p:cNvPr>
          <p:cNvSpPr>
            <a:spLocks noGrp="1"/>
          </p:cNvSpPr>
          <p:nvPr>
            <p:ph type="sldNum" sz="quarter" idx="4"/>
          </p:nvPr>
        </p:nvSpPr>
        <p:spPr>
          <a:xfrm>
            <a:off x="148390" y="6356350"/>
            <a:ext cx="429126" cy="365125"/>
          </a:xfrm>
          <a:prstGeom prst="rect">
            <a:avLst/>
          </a:prstGeom>
        </p:spPr>
        <p:txBody>
          <a:bodyPr vert="horz" lIns="91440" tIns="45720" rIns="91440" bIns="45720" rtlCol="0" anchor="ctr"/>
          <a:lstStyle>
            <a:lvl1pPr algn="l">
              <a:defRPr sz="1200">
                <a:solidFill>
                  <a:schemeClr val="tx1"/>
                </a:solidFill>
              </a:defRPr>
            </a:lvl1pPr>
          </a:lstStyle>
          <a:p>
            <a:fld id="{7900FCC1-E78D-F34E-8723-6EE79FE44948}" type="slidenum">
              <a:rPr lang="it-IT" smtClean="0"/>
              <a:pPr/>
              <a:t>‹N›</a:t>
            </a:fld>
            <a:endParaRPr lang="it-IT" dirty="0"/>
          </a:p>
        </p:txBody>
      </p:sp>
    </p:spTree>
    <p:extLst>
      <p:ext uri="{BB962C8B-B14F-4D97-AF65-F5344CB8AC3E}">
        <p14:creationId xmlns:p14="http://schemas.microsoft.com/office/powerpoint/2010/main" val="4292603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contenuto 2">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16F96C0F-3979-494E-A526-A09DDCC5AE3B}"/>
              </a:ext>
            </a:extLst>
          </p:cNvPr>
          <p:cNvPicPr>
            <a:picLocks noChangeAspect="1"/>
          </p:cNvPicPr>
          <p:nvPr userDrawn="1"/>
        </p:nvPicPr>
        <p:blipFill>
          <a:blip r:embed="rId2"/>
          <a:stretch>
            <a:fillRect/>
          </a:stretch>
        </p:blipFill>
        <p:spPr>
          <a:xfrm>
            <a:off x="7543699" y="695785"/>
            <a:ext cx="3239101" cy="5660565"/>
          </a:xfrm>
          <a:prstGeom prst="rect">
            <a:avLst/>
          </a:prstGeom>
        </p:spPr>
      </p:pic>
      <p:sp>
        <p:nvSpPr>
          <p:cNvPr id="2" name="Titolo 1">
            <a:extLst>
              <a:ext uri="{FF2B5EF4-FFF2-40B4-BE49-F238E27FC236}">
                <a16:creationId xmlns:a16="http://schemas.microsoft.com/office/drawing/2014/main" id="{1532BF80-0563-1144-A223-DD99118EC200}"/>
              </a:ext>
            </a:extLst>
          </p:cNvPr>
          <p:cNvSpPr>
            <a:spLocks noGrp="1"/>
          </p:cNvSpPr>
          <p:nvPr>
            <p:ph type="title"/>
          </p:nvPr>
        </p:nvSpPr>
        <p:spPr/>
        <p:txBody>
          <a:bodyPr/>
          <a:lstStyle/>
          <a:p>
            <a:r>
              <a:rPr lang="it-IT" dirty="0"/>
              <a:t>Fare clic per modificare lo stile del titolo dello schema</a:t>
            </a:r>
          </a:p>
        </p:txBody>
      </p:sp>
      <p:sp>
        <p:nvSpPr>
          <p:cNvPr id="3" name="Segnaposto contenuto 2">
            <a:extLst>
              <a:ext uri="{FF2B5EF4-FFF2-40B4-BE49-F238E27FC236}">
                <a16:creationId xmlns:a16="http://schemas.microsoft.com/office/drawing/2014/main" id="{31F44119-D151-0344-8EDA-724EC900F80C}"/>
              </a:ext>
            </a:extLst>
          </p:cNvPr>
          <p:cNvSpPr>
            <a:spLocks noGrp="1"/>
          </p:cNvSpPr>
          <p:nvPr>
            <p:ph idx="1"/>
          </p:nvPr>
        </p:nvSpPr>
        <p:spPr>
          <a:xfrm>
            <a:off x="577516" y="1260910"/>
            <a:ext cx="6285298" cy="4916053"/>
          </a:xfrm>
        </p:spPr>
        <p:txBody>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9" name="Segnaposto contenuto 2">
            <a:extLst>
              <a:ext uri="{FF2B5EF4-FFF2-40B4-BE49-F238E27FC236}">
                <a16:creationId xmlns:a16="http://schemas.microsoft.com/office/drawing/2014/main" id="{320D50C1-8C40-444A-AF6C-6800BE954476}"/>
              </a:ext>
            </a:extLst>
          </p:cNvPr>
          <p:cNvSpPr>
            <a:spLocks noGrp="1"/>
          </p:cNvSpPr>
          <p:nvPr>
            <p:ph idx="10"/>
          </p:nvPr>
        </p:nvSpPr>
        <p:spPr>
          <a:xfrm>
            <a:off x="7738712" y="2752827"/>
            <a:ext cx="2797990" cy="2907740"/>
          </a:xfrm>
        </p:spPr>
        <p:txBody>
          <a:bodyPr>
            <a:normAutofit/>
          </a:bodyPr>
          <a:lstStyle>
            <a:lvl1pPr>
              <a:defRPr sz="2000" b="1">
                <a:solidFill>
                  <a:srgbClr val="009687"/>
                </a:solidFill>
              </a:defRPr>
            </a:lvl1pPr>
          </a:lstStyle>
          <a:p>
            <a:pPr lvl="0"/>
            <a:r>
              <a:rPr lang="it-IT" dirty="0"/>
              <a:t>Fare clic per modificare gli stili del testo dello schema</a:t>
            </a:r>
          </a:p>
        </p:txBody>
      </p:sp>
      <p:sp>
        <p:nvSpPr>
          <p:cNvPr id="13" name="Segnaposto data 3">
            <a:extLst>
              <a:ext uri="{FF2B5EF4-FFF2-40B4-BE49-F238E27FC236}">
                <a16:creationId xmlns:a16="http://schemas.microsoft.com/office/drawing/2014/main" id="{F5C28C77-6E10-4E47-8EA1-95756EBB49F4}"/>
              </a:ext>
            </a:extLst>
          </p:cNvPr>
          <p:cNvSpPr>
            <a:spLocks noGrp="1"/>
          </p:cNvSpPr>
          <p:nvPr>
            <p:ph type="dt" sz="half" idx="2"/>
          </p:nvPr>
        </p:nvSpPr>
        <p:spPr>
          <a:xfrm>
            <a:off x="2044397" y="6356350"/>
            <a:ext cx="1126156" cy="365125"/>
          </a:xfrm>
          <a:prstGeom prst="rect">
            <a:avLst/>
          </a:prstGeom>
        </p:spPr>
        <p:txBody>
          <a:bodyPr vert="horz" lIns="91440" tIns="45720" rIns="91440" bIns="45720" rtlCol="0" anchor="ctr"/>
          <a:lstStyle>
            <a:lvl1pPr algn="l">
              <a:defRPr sz="1200">
                <a:solidFill>
                  <a:schemeClr val="tx1"/>
                </a:solidFill>
              </a:defRPr>
            </a:lvl1pPr>
          </a:lstStyle>
          <a:p>
            <a:r>
              <a:rPr lang="it-IT">
                <a:solidFill>
                  <a:srgbClr val="009687"/>
                </a:solidFill>
              </a:rPr>
              <a:t>|</a:t>
            </a:r>
            <a:r>
              <a:rPr lang="it-IT">
                <a:solidFill>
                  <a:schemeClr val="tx2"/>
                </a:solidFill>
              </a:rPr>
              <a:t> </a:t>
            </a:r>
            <a:fld id="{8212254C-2212-9C41-B0EF-3187461CFADE}" type="datetime1">
              <a:rPr lang="it-IT" smtClean="0"/>
              <a:t>06/07/21</a:t>
            </a:fld>
            <a:endParaRPr lang="it-IT" dirty="0"/>
          </a:p>
        </p:txBody>
      </p:sp>
      <p:sp>
        <p:nvSpPr>
          <p:cNvPr id="14" name="Segnaposto piè di pagina 4">
            <a:extLst>
              <a:ext uri="{FF2B5EF4-FFF2-40B4-BE49-F238E27FC236}">
                <a16:creationId xmlns:a16="http://schemas.microsoft.com/office/drawing/2014/main" id="{95E3AF8B-2484-B14B-AFF7-B07D6625F52D}"/>
              </a:ext>
            </a:extLst>
          </p:cNvPr>
          <p:cNvSpPr>
            <a:spLocks noGrp="1"/>
          </p:cNvSpPr>
          <p:nvPr>
            <p:ph type="ftr" sz="quarter" idx="3"/>
          </p:nvPr>
        </p:nvSpPr>
        <p:spPr>
          <a:xfrm>
            <a:off x="471952" y="6356350"/>
            <a:ext cx="1809549" cy="365125"/>
          </a:xfrm>
          <a:prstGeom prst="rect">
            <a:avLst/>
          </a:prstGeom>
        </p:spPr>
        <p:txBody>
          <a:bodyPr vert="horz" lIns="91440" tIns="45720" rIns="91440" bIns="45720" rtlCol="0" anchor="ctr"/>
          <a:lstStyle>
            <a:lvl1pPr algn="l">
              <a:defRPr sz="1200">
                <a:solidFill>
                  <a:schemeClr val="tx1"/>
                </a:solidFill>
              </a:defRPr>
            </a:lvl1pPr>
          </a:lstStyle>
          <a:p>
            <a:r>
              <a:rPr lang="it-IT">
                <a:solidFill>
                  <a:srgbClr val="009687"/>
                </a:solidFill>
              </a:rPr>
              <a:t>|</a:t>
            </a:r>
            <a:r>
              <a:rPr lang="it-IT">
                <a:solidFill>
                  <a:schemeClr val="tx2"/>
                </a:solidFill>
              </a:rPr>
              <a:t> </a:t>
            </a:r>
            <a:r>
              <a:rPr lang="it-IT"/>
              <a:t>Titolo presentazione</a:t>
            </a:r>
            <a:endParaRPr lang="it-IT" dirty="0"/>
          </a:p>
        </p:txBody>
      </p:sp>
      <p:sp>
        <p:nvSpPr>
          <p:cNvPr id="15" name="Segnaposto numero diapositiva 5">
            <a:extLst>
              <a:ext uri="{FF2B5EF4-FFF2-40B4-BE49-F238E27FC236}">
                <a16:creationId xmlns:a16="http://schemas.microsoft.com/office/drawing/2014/main" id="{721BD25A-F097-504E-891B-9970F4E2EED1}"/>
              </a:ext>
            </a:extLst>
          </p:cNvPr>
          <p:cNvSpPr>
            <a:spLocks noGrp="1"/>
          </p:cNvSpPr>
          <p:nvPr>
            <p:ph type="sldNum" sz="quarter" idx="4"/>
          </p:nvPr>
        </p:nvSpPr>
        <p:spPr>
          <a:xfrm>
            <a:off x="148390" y="6356350"/>
            <a:ext cx="429126" cy="365125"/>
          </a:xfrm>
          <a:prstGeom prst="rect">
            <a:avLst/>
          </a:prstGeom>
        </p:spPr>
        <p:txBody>
          <a:bodyPr vert="horz" lIns="91440" tIns="45720" rIns="91440" bIns="45720" rtlCol="0" anchor="ctr"/>
          <a:lstStyle>
            <a:lvl1pPr algn="l">
              <a:defRPr sz="1200">
                <a:solidFill>
                  <a:schemeClr val="tx1"/>
                </a:solidFill>
              </a:defRPr>
            </a:lvl1pPr>
          </a:lstStyle>
          <a:p>
            <a:fld id="{7900FCC1-E78D-F34E-8723-6EE79FE44948}" type="slidenum">
              <a:rPr lang="it-IT" smtClean="0"/>
              <a:pPr/>
              <a:t>‹N›</a:t>
            </a:fld>
            <a:endParaRPr lang="it-IT" dirty="0"/>
          </a:p>
        </p:txBody>
      </p:sp>
    </p:spTree>
    <p:extLst>
      <p:ext uri="{BB962C8B-B14F-4D97-AF65-F5344CB8AC3E}">
        <p14:creationId xmlns:p14="http://schemas.microsoft.com/office/powerpoint/2010/main" val="3389353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uto 2">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16F96C0F-3979-494E-A526-A09DDCC5AE3B}"/>
              </a:ext>
            </a:extLst>
          </p:cNvPr>
          <p:cNvPicPr>
            <a:picLocks noChangeAspect="1"/>
          </p:cNvPicPr>
          <p:nvPr userDrawn="1"/>
        </p:nvPicPr>
        <p:blipFill>
          <a:blip r:embed="rId2"/>
          <a:stretch>
            <a:fillRect/>
          </a:stretch>
        </p:blipFill>
        <p:spPr>
          <a:xfrm>
            <a:off x="7543699" y="695785"/>
            <a:ext cx="3239101" cy="5660565"/>
          </a:xfrm>
          <a:prstGeom prst="rect">
            <a:avLst/>
          </a:prstGeom>
        </p:spPr>
      </p:pic>
      <p:sp>
        <p:nvSpPr>
          <p:cNvPr id="2" name="Titolo 1">
            <a:extLst>
              <a:ext uri="{FF2B5EF4-FFF2-40B4-BE49-F238E27FC236}">
                <a16:creationId xmlns:a16="http://schemas.microsoft.com/office/drawing/2014/main" id="{1532BF80-0563-1144-A223-DD99118EC200}"/>
              </a:ext>
            </a:extLst>
          </p:cNvPr>
          <p:cNvSpPr>
            <a:spLocks noGrp="1"/>
          </p:cNvSpPr>
          <p:nvPr>
            <p:ph type="title"/>
          </p:nvPr>
        </p:nvSpPr>
        <p:spPr/>
        <p:txBody>
          <a:bodyPr/>
          <a:lstStyle/>
          <a:p>
            <a:r>
              <a:rPr lang="it-IT" dirty="0"/>
              <a:t>Fare clic per modificare lo stile del titolo dello schema</a:t>
            </a:r>
          </a:p>
        </p:txBody>
      </p:sp>
      <p:sp>
        <p:nvSpPr>
          <p:cNvPr id="3" name="Segnaposto contenuto 2">
            <a:extLst>
              <a:ext uri="{FF2B5EF4-FFF2-40B4-BE49-F238E27FC236}">
                <a16:creationId xmlns:a16="http://schemas.microsoft.com/office/drawing/2014/main" id="{31F44119-D151-0344-8EDA-724EC900F80C}"/>
              </a:ext>
            </a:extLst>
          </p:cNvPr>
          <p:cNvSpPr>
            <a:spLocks noGrp="1"/>
          </p:cNvSpPr>
          <p:nvPr>
            <p:ph idx="1"/>
          </p:nvPr>
        </p:nvSpPr>
        <p:spPr>
          <a:xfrm>
            <a:off x="577516" y="1260910"/>
            <a:ext cx="6285298" cy="4916053"/>
          </a:xfrm>
        </p:spPr>
        <p:txBody>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9" name="Segnaposto contenuto 2">
            <a:extLst>
              <a:ext uri="{FF2B5EF4-FFF2-40B4-BE49-F238E27FC236}">
                <a16:creationId xmlns:a16="http://schemas.microsoft.com/office/drawing/2014/main" id="{320D50C1-8C40-444A-AF6C-6800BE954476}"/>
              </a:ext>
            </a:extLst>
          </p:cNvPr>
          <p:cNvSpPr>
            <a:spLocks noGrp="1"/>
          </p:cNvSpPr>
          <p:nvPr>
            <p:ph idx="10"/>
          </p:nvPr>
        </p:nvSpPr>
        <p:spPr>
          <a:xfrm>
            <a:off x="7738712" y="2752827"/>
            <a:ext cx="2797990" cy="2907740"/>
          </a:xfrm>
        </p:spPr>
        <p:txBody>
          <a:bodyPr>
            <a:normAutofit/>
          </a:bodyPr>
          <a:lstStyle>
            <a:lvl1pPr>
              <a:defRPr sz="2000" b="1">
                <a:solidFill>
                  <a:srgbClr val="009687"/>
                </a:solidFill>
              </a:defRPr>
            </a:lvl1pPr>
          </a:lstStyle>
          <a:p>
            <a:pPr lvl="0"/>
            <a:r>
              <a:rPr lang="it-IT" dirty="0"/>
              <a:t>Fare clic per modificare gli stili del testo dello schema</a:t>
            </a:r>
          </a:p>
        </p:txBody>
      </p:sp>
      <p:sp>
        <p:nvSpPr>
          <p:cNvPr id="15" name="Segnaposto numero diapositiva 5">
            <a:extLst>
              <a:ext uri="{FF2B5EF4-FFF2-40B4-BE49-F238E27FC236}">
                <a16:creationId xmlns:a16="http://schemas.microsoft.com/office/drawing/2014/main" id="{721BD25A-F097-504E-891B-9970F4E2EED1}"/>
              </a:ext>
            </a:extLst>
          </p:cNvPr>
          <p:cNvSpPr>
            <a:spLocks noGrp="1"/>
          </p:cNvSpPr>
          <p:nvPr>
            <p:ph type="sldNum" sz="quarter" idx="4"/>
          </p:nvPr>
        </p:nvSpPr>
        <p:spPr>
          <a:xfrm>
            <a:off x="148390" y="6356350"/>
            <a:ext cx="429126" cy="365125"/>
          </a:xfrm>
          <a:prstGeom prst="rect">
            <a:avLst/>
          </a:prstGeom>
        </p:spPr>
        <p:txBody>
          <a:bodyPr vert="horz" lIns="91440" tIns="45720" rIns="91440" bIns="45720" rtlCol="0" anchor="ctr"/>
          <a:lstStyle>
            <a:lvl1pPr algn="l">
              <a:defRPr sz="1200">
                <a:solidFill>
                  <a:schemeClr val="tx1"/>
                </a:solidFill>
              </a:defRPr>
            </a:lvl1pPr>
          </a:lstStyle>
          <a:p>
            <a:fld id="{7900FCC1-E78D-F34E-8723-6EE79FE44948}" type="slidenum">
              <a:rPr lang="it-IT" smtClean="0"/>
              <a:pPr/>
              <a:t>‹N›</a:t>
            </a:fld>
            <a:endParaRPr lang="it-IT" dirty="0"/>
          </a:p>
        </p:txBody>
      </p:sp>
      <p:sp>
        <p:nvSpPr>
          <p:cNvPr id="10" name="Segnaposto data 3">
            <a:extLst>
              <a:ext uri="{FF2B5EF4-FFF2-40B4-BE49-F238E27FC236}">
                <a16:creationId xmlns:a16="http://schemas.microsoft.com/office/drawing/2014/main" id="{AE0E0D80-568E-F946-B19F-E84D4AA96ED8}"/>
              </a:ext>
            </a:extLst>
          </p:cNvPr>
          <p:cNvSpPr>
            <a:spLocks noGrp="1"/>
          </p:cNvSpPr>
          <p:nvPr>
            <p:ph type="dt" sz="half" idx="2"/>
          </p:nvPr>
        </p:nvSpPr>
        <p:spPr>
          <a:xfrm>
            <a:off x="2346237" y="6356349"/>
            <a:ext cx="1126156" cy="365125"/>
          </a:xfrm>
          <a:prstGeom prst="rect">
            <a:avLst/>
          </a:prstGeom>
        </p:spPr>
        <p:txBody>
          <a:bodyPr vert="horz" lIns="91440" tIns="45720" rIns="91440" bIns="45720" rtlCol="0" anchor="ctr"/>
          <a:lstStyle>
            <a:lvl1pPr algn="l">
              <a:defRPr sz="1200">
                <a:solidFill>
                  <a:schemeClr val="tx1"/>
                </a:solidFill>
              </a:defRPr>
            </a:lvl1pPr>
          </a:lstStyle>
          <a:p>
            <a:r>
              <a:rPr lang="it-IT">
                <a:solidFill>
                  <a:srgbClr val="009687"/>
                </a:solidFill>
              </a:rPr>
              <a:t>|</a:t>
            </a:r>
            <a:r>
              <a:rPr lang="it-IT">
                <a:solidFill>
                  <a:schemeClr val="tx2"/>
                </a:solidFill>
              </a:rPr>
              <a:t> </a:t>
            </a:r>
            <a:fld id="{7260E910-38BF-F343-A41C-E9A506AB288C}" type="datetime1">
              <a:rPr lang="it-IT" smtClean="0"/>
              <a:t>06/07/21</a:t>
            </a:fld>
            <a:endParaRPr lang="it-IT" dirty="0"/>
          </a:p>
        </p:txBody>
      </p:sp>
      <p:sp>
        <p:nvSpPr>
          <p:cNvPr id="11" name="Segnaposto piè di pagina 4">
            <a:extLst>
              <a:ext uri="{FF2B5EF4-FFF2-40B4-BE49-F238E27FC236}">
                <a16:creationId xmlns:a16="http://schemas.microsoft.com/office/drawing/2014/main" id="{AA54B47E-685E-ED47-8B1F-21D2AADE9DCF}"/>
              </a:ext>
            </a:extLst>
          </p:cNvPr>
          <p:cNvSpPr>
            <a:spLocks noGrp="1"/>
          </p:cNvSpPr>
          <p:nvPr>
            <p:ph type="ftr" sz="quarter" idx="3"/>
          </p:nvPr>
        </p:nvSpPr>
        <p:spPr>
          <a:xfrm>
            <a:off x="471952" y="6356350"/>
            <a:ext cx="1809549" cy="365125"/>
          </a:xfrm>
          <a:prstGeom prst="rect">
            <a:avLst/>
          </a:prstGeom>
        </p:spPr>
        <p:txBody>
          <a:bodyPr vert="horz" lIns="91440" tIns="45720" rIns="91440" bIns="45720" rtlCol="0" anchor="ctr"/>
          <a:lstStyle>
            <a:lvl1pPr algn="l">
              <a:defRPr sz="1200">
                <a:solidFill>
                  <a:schemeClr val="tx1"/>
                </a:solidFill>
              </a:defRPr>
            </a:lvl1pPr>
          </a:lstStyle>
          <a:p>
            <a:r>
              <a:rPr lang="it-IT" dirty="0">
                <a:solidFill>
                  <a:srgbClr val="009687"/>
                </a:solidFill>
              </a:rPr>
              <a:t>|</a:t>
            </a:r>
            <a:r>
              <a:rPr lang="it-IT" dirty="0">
                <a:solidFill>
                  <a:schemeClr val="tx2"/>
                </a:solidFill>
              </a:rPr>
              <a:t> </a:t>
            </a:r>
            <a:r>
              <a:rPr lang="it-IT" dirty="0">
                <a:solidFill>
                  <a:srgbClr val="009687"/>
                </a:solidFill>
              </a:rPr>
              <a:t>DAZN Legal Academy</a:t>
            </a:r>
            <a:endParaRPr lang="it-IT" dirty="0"/>
          </a:p>
        </p:txBody>
      </p:sp>
    </p:spTree>
    <p:extLst>
      <p:ext uri="{BB962C8B-B14F-4D97-AF65-F5344CB8AC3E}">
        <p14:creationId xmlns:p14="http://schemas.microsoft.com/office/powerpoint/2010/main" val="2292761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6D783F-AD7D-AF45-AADF-859991079538}"/>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4BF7C6A4-5B8A-D34C-8156-491AAF5EAA71}"/>
              </a:ext>
            </a:extLst>
          </p:cNvPr>
          <p:cNvSpPr>
            <a:spLocks noGrp="1"/>
          </p:cNvSpPr>
          <p:nvPr>
            <p:ph type="dt" sz="half" idx="10"/>
          </p:nvPr>
        </p:nvSpPr>
        <p:spPr/>
        <p:txBody>
          <a:bodyPr/>
          <a:lstStyle/>
          <a:p>
            <a:r>
              <a:rPr lang="it-IT">
                <a:solidFill>
                  <a:srgbClr val="009687"/>
                </a:solidFill>
              </a:rPr>
              <a:t>|</a:t>
            </a:r>
            <a:r>
              <a:rPr lang="it-IT">
                <a:solidFill>
                  <a:schemeClr val="tx2"/>
                </a:solidFill>
              </a:rPr>
              <a:t> </a:t>
            </a:r>
            <a:fld id="{2EA750B7-29FB-AD47-BEF7-2BDC58DDD00D}" type="datetime1">
              <a:rPr lang="it-IT" smtClean="0"/>
              <a:t>06/07/21</a:t>
            </a:fld>
            <a:endParaRPr lang="it-IT" dirty="0"/>
          </a:p>
        </p:txBody>
      </p:sp>
      <p:sp>
        <p:nvSpPr>
          <p:cNvPr id="4" name="Segnaposto piè di pagina 3">
            <a:extLst>
              <a:ext uri="{FF2B5EF4-FFF2-40B4-BE49-F238E27FC236}">
                <a16:creationId xmlns:a16="http://schemas.microsoft.com/office/drawing/2014/main" id="{5C7EC368-6359-3E4B-BAEC-1224ED4B5663}"/>
              </a:ext>
            </a:extLst>
          </p:cNvPr>
          <p:cNvSpPr>
            <a:spLocks noGrp="1"/>
          </p:cNvSpPr>
          <p:nvPr>
            <p:ph type="ftr" sz="quarter" idx="11"/>
          </p:nvPr>
        </p:nvSpPr>
        <p:spPr/>
        <p:txBody>
          <a:bodyPr/>
          <a:lstStyle/>
          <a:p>
            <a:r>
              <a:rPr lang="it-IT">
                <a:solidFill>
                  <a:srgbClr val="009687"/>
                </a:solidFill>
              </a:rPr>
              <a:t>|</a:t>
            </a:r>
            <a:r>
              <a:rPr lang="it-IT">
                <a:solidFill>
                  <a:schemeClr val="tx2"/>
                </a:solidFill>
              </a:rPr>
              <a:t> </a:t>
            </a:r>
            <a:r>
              <a:rPr lang="it-IT"/>
              <a:t>Titolo presentazione</a:t>
            </a:r>
            <a:endParaRPr lang="it-IT" dirty="0"/>
          </a:p>
        </p:txBody>
      </p:sp>
      <p:sp>
        <p:nvSpPr>
          <p:cNvPr id="5" name="Segnaposto numero diapositiva 4">
            <a:extLst>
              <a:ext uri="{FF2B5EF4-FFF2-40B4-BE49-F238E27FC236}">
                <a16:creationId xmlns:a16="http://schemas.microsoft.com/office/drawing/2014/main" id="{4A8D45A0-BD7B-7843-BBA3-1BC5B1194DA7}"/>
              </a:ext>
            </a:extLst>
          </p:cNvPr>
          <p:cNvSpPr>
            <a:spLocks noGrp="1"/>
          </p:cNvSpPr>
          <p:nvPr>
            <p:ph type="sldNum" sz="quarter" idx="12"/>
          </p:nvPr>
        </p:nvSpPr>
        <p:spPr/>
        <p:txBody>
          <a:bodyPr/>
          <a:lstStyle/>
          <a:p>
            <a:fld id="{7900FCC1-E78D-F34E-8723-6EE79FE44948}" type="slidenum">
              <a:rPr lang="it-IT" smtClean="0"/>
              <a:pPr/>
              <a:t>‹N›</a:t>
            </a:fld>
            <a:endParaRPr lang="it-IT" dirty="0"/>
          </a:p>
        </p:txBody>
      </p:sp>
    </p:spTree>
    <p:extLst>
      <p:ext uri="{BB962C8B-B14F-4D97-AF65-F5344CB8AC3E}">
        <p14:creationId xmlns:p14="http://schemas.microsoft.com/office/powerpoint/2010/main" val="2217419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dic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6D783F-AD7D-AF45-AADF-859991079538}"/>
              </a:ext>
            </a:extLst>
          </p:cNvPr>
          <p:cNvSpPr>
            <a:spLocks noGrp="1"/>
          </p:cNvSpPr>
          <p:nvPr>
            <p:ph type="title" hasCustomPrompt="1"/>
          </p:nvPr>
        </p:nvSpPr>
        <p:spPr/>
        <p:txBody>
          <a:bodyPr/>
          <a:lstStyle/>
          <a:p>
            <a:r>
              <a:rPr lang="it-IT" dirty="0"/>
              <a:t>Indice</a:t>
            </a:r>
          </a:p>
        </p:txBody>
      </p:sp>
      <p:sp>
        <p:nvSpPr>
          <p:cNvPr id="3" name="Segnaposto data 2">
            <a:extLst>
              <a:ext uri="{FF2B5EF4-FFF2-40B4-BE49-F238E27FC236}">
                <a16:creationId xmlns:a16="http://schemas.microsoft.com/office/drawing/2014/main" id="{4BF7C6A4-5B8A-D34C-8156-491AAF5EAA71}"/>
              </a:ext>
            </a:extLst>
          </p:cNvPr>
          <p:cNvSpPr>
            <a:spLocks noGrp="1"/>
          </p:cNvSpPr>
          <p:nvPr>
            <p:ph type="dt" sz="half" idx="10"/>
          </p:nvPr>
        </p:nvSpPr>
        <p:spPr/>
        <p:txBody>
          <a:bodyPr/>
          <a:lstStyle>
            <a:lvl1pPr>
              <a:defRPr>
                <a:solidFill>
                  <a:schemeClr val="tx1"/>
                </a:solidFill>
              </a:defRPr>
            </a:lvl1pPr>
          </a:lstStyle>
          <a:p>
            <a:r>
              <a:rPr lang="it-IT" dirty="0"/>
              <a:t>| </a:t>
            </a:r>
            <a:fld id="{2A7AC895-8211-124A-A93C-FDE892860B62}" type="datetime1">
              <a:rPr lang="it-IT" smtClean="0"/>
              <a:pPr/>
              <a:t>06/07/21</a:t>
            </a:fld>
            <a:endParaRPr lang="it-IT" dirty="0"/>
          </a:p>
        </p:txBody>
      </p:sp>
      <p:sp>
        <p:nvSpPr>
          <p:cNvPr id="4" name="Segnaposto piè di pagina 3">
            <a:extLst>
              <a:ext uri="{FF2B5EF4-FFF2-40B4-BE49-F238E27FC236}">
                <a16:creationId xmlns:a16="http://schemas.microsoft.com/office/drawing/2014/main" id="{5C7EC368-6359-3E4B-BAEC-1224ED4B5663}"/>
              </a:ext>
            </a:extLst>
          </p:cNvPr>
          <p:cNvSpPr>
            <a:spLocks noGrp="1"/>
          </p:cNvSpPr>
          <p:nvPr>
            <p:ph type="ftr" sz="quarter" idx="11"/>
          </p:nvPr>
        </p:nvSpPr>
        <p:spPr/>
        <p:txBody>
          <a:bodyPr/>
          <a:lstStyle>
            <a:lvl1pPr>
              <a:defRPr>
                <a:solidFill>
                  <a:schemeClr val="tx1"/>
                </a:solidFill>
              </a:defRPr>
            </a:lvl1pPr>
          </a:lstStyle>
          <a:p>
            <a:r>
              <a:rPr lang="it-IT" dirty="0"/>
              <a:t>| Titolo presentazione</a:t>
            </a:r>
          </a:p>
        </p:txBody>
      </p:sp>
      <p:sp>
        <p:nvSpPr>
          <p:cNvPr id="5" name="Segnaposto numero diapositiva 4">
            <a:extLst>
              <a:ext uri="{FF2B5EF4-FFF2-40B4-BE49-F238E27FC236}">
                <a16:creationId xmlns:a16="http://schemas.microsoft.com/office/drawing/2014/main" id="{4A8D45A0-BD7B-7843-BBA3-1BC5B1194DA7}"/>
              </a:ext>
            </a:extLst>
          </p:cNvPr>
          <p:cNvSpPr>
            <a:spLocks noGrp="1"/>
          </p:cNvSpPr>
          <p:nvPr>
            <p:ph type="sldNum" sz="quarter" idx="12"/>
          </p:nvPr>
        </p:nvSpPr>
        <p:spPr/>
        <p:txBody>
          <a:bodyPr/>
          <a:lstStyle/>
          <a:p>
            <a:fld id="{7900FCC1-E78D-F34E-8723-6EE79FE44948}" type="slidenum">
              <a:rPr lang="it-IT" smtClean="0"/>
              <a:pPr/>
              <a:t>‹N›</a:t>
            </a:fld>
            <a:endParaRPr lang="it-IT" dirty="0"/>
          </a:p>
        </p:txBody>
      </p:sp>
      <p:sp>
        <p:nvSpPr>
          <p:cNvPr id="6" name="Segnaposto testo 2">
            <a:extLst>
              <a:ext uri="{FF2B5EF4-FFF2-40B4-BE49-F238E27FC236}">
                <a16:creationId xmlns:a16="http://schemas.microsoft.com/office/drawing/2014/main" id="{FEC0C9A9-5FFD-604A-AD9C-5F2AE8620152}"/>
              </a:ext>
            </a:extLst>
          </p:cNvPr>
          <p:cNvSpPr>
            <a:spLocks noGrp="1"/>
          </p:cNvSpPr>
          <p:nvPr>
            <p:ph idx="1"/>
          </p:nvPr>
        </p:nvSpPr>
        <p:spPr>
          <a:xfrm>
            <a:off x="3549316" y="1196340"/>
            <a:ext cx="7768625" cy="4916053"/>
          </a:xfrm>
          <a:prstGeom prst="rect">
            <a:avLst/>
          </a:prstGeom>
        </p:spPr>
        <p:txBody>
          <a:bodyPr vert="horz" lIns="91440" tIns="45720" rIns="91440" bIns="45720" rtlCol="0">
            <a:normAutofit/>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Tree>
    <p:extLst>
      <p:ext uri="{BB962C8B-B14F-4D97-AF65-F5344CB8AC3E}">
        <p14:creationId xmlns:p14="http://schemas.microsoft.com/office/powerpoint/2010/main" val="2523737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 bianc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6FA3C1-BE29-CB48-AE8A-435488AB6C4E}"/>
              </a:ext>
            </a:extLst>
          </p:cNvPr>
          <p:cNvSpPr>
            <a:spLocks noGrp="1"/>
          </p:cNvSpPr>
          <p:nvPr>
            <p:ph type="title"/>
          </p:nvPr>
        </p:nvSpPr>
        <p:spPr/>
        <p:txBody>
          <a:bodyPr anchor="t"/>
          <a:lstStyle/>
          <a:p>
            <a:r>
              <a:rPr lang="it-IT" dirty="0"/>
              <a:t>Fare clic per modificare lo stile del titolo dello schema</a:t>
            </a:r>
          </a:p>
        </p:txBody>
      </p:sp>
      <p:sp>
        <p:nvSpPr>
          <p:cNvPr id="3" name="Segnaposto data 2">
            <a:extLst>
              <a:ext uri="{FF2B5EF4-FFF2-40B4-BE49-F238E27FC236}">
                <a16:creationId xmlns:a16="http://schemas.microsoft.com/office/drawing/2014/main" id="{2DC4EBD5-BF3A-C846-A93B-06DC9DDA3D35}"/>
              </a:ext>
            </a:extLst>
          </p:cNvPr>
          <p:cNvSpPr>
            <a:spLocks noGrp="1"/>
          </p:cNvSpPr>
          <p:nvPr>
            <p:ph type="dt" sz="half" idx="10"/>
          </p:nvPr>
        </p:nvSpPr>
        <p:spPr/>
        <p:txBody>
          <a:bodyPr/>
          <a:lstStyle/>
          <a:p>
            <a:fld id="{0C042D22-1575-874E-8969-244D120B7834}" type="datetime1">
              <a:rPr lang="it-IT" smtClean="0"/>
              <a:t>06/07/21</a:t>
            </a:fld>
            <a:endParaRPr lang="it-IT" dirty="0"/>
          </a:p>
        </p:txBody>
      </p:sp>
    </p:spTree>
    <p:extLst>
      <p:ext uri="{BB962C8B-B14F-4D97-AF65-F5344CB8AC3E}">
        <p14:creationId xmlns:p14="http://schemas.microsoft.com/office/powerpoint/2010/main" val="969405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ack bianc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6FA3C1-BE29-CB48-AE8A-435488AB6C4E}"/>
              </a:ext>
            </a:extLst>
          </p:cNvPr>
          <p:cNvSpPr>
            <a:spLocks noGrp="1"/>
          </p:cNvSpPr>
          <p:nvPr>
            <p:ph type="title" hasCustomPrompt="1"/>
          </p:nvPr>
        </p:nvSpPr>
        <p:spPr/>
        <p:txBody>
          <a:bodyPr anchor="t"/>
          <a:lstStyle/>
          <a:p>
            <a:r>
              <a:rPr lang="it-IT" dirty="0"/>
              <a:t>Grazie</a:t>
            </a:r>
          </a:p>
        </p:txBody>
      </p:sp>
      <p:sp>
        <p:nvSpPr>
          <p:cNvPr id="3" name="Segnaposto data 2">
            <a:extLst>
              <a:ext uri="{FF2B5EF4-FFF2-40B4-BE49-F238E27FC236}">
                <a16:creationId xmlns:a16="http://schemas.microsoft.com/office/drawing/2014/main" id="{2DC4EBD5-BF3A-C846-A93B-06DC9DDA3D35}"/>
              </a:ext>
            </a:extLst>
          </p:cNvPr>
          <p:cNvSpPr>
            <a:spLocks noGrp="1"/>
          </p:cNvSpPr>
          <p:nvPr>
            <p:ph type="dt" sz="half" idx="10"/>
          </p:nvPr>
        </p:nvSpPr>
        <p:spPr/>
        <p:txBody>
          <a:bodyPr/>
          <a:lstStyle/>
          <a:p>
            <a:fld id="{3F843DE1-165A-AB48-9D4E-1B8051C3D188}" type="datetime1">
              <a:rPr lang="it-IT" smtClean="0"/>
              <a:t>06/07/21</a:t>
            </a:fld>
            <a:endParaRPr lang="it-IT" dirty="0"/>
          </a:p>
        </p:txBody>
      </p:sp>
    </p:spTree>
    <p:extLst>
      <p:ext uri="{BB962C8B-B14F-4D97-AF65-F5344CB8AC3E}">
        <p14:creationId xmlns:p14="http://schemas.microsoft.com/office/powerpoint/2010/main" val="784303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ver verd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6FA3C1-BE29-CB48-AE8A-435488AB6C4E}"/>
              </a:ext>
            </a:extLst>
          </p:cNvPr>
          <p:cNvSpPr>
            <a:spLocks noGrp="1"/>
          </p:cNvSpPr>
          <p:nvPr>
            <p:ph type="title"/>
          </p:nvPr>
        </p:nvSpPr>
        <p:spPr/>
        <p:txBody>
          <a:bodyPr anchor="t"/>
          <a:lstStyle/>
          <a:p>
            <a:r>
              <a:rPr lang="it-IT" dirty="0"/>
              <a:t>Fare clic per modificare lo stile del titolo dello schema</a:t>
            </a:r>
          </a:p>
        </p:txBody>
      </p:sp>
      <p:sp>
        <p:nvSpPr>
          <p:cNvPr id="3" name="Segnaposto data 2">
            <a:extLst>
              <a:ext uri="{FF2B5EF4-FFF2-40B4-BE49-F238E27FC236}">
                <a16:creationId xmlns:a16="http://schemas.microsoft.com/office/drawing/2014/main" id="{2DC4EBD5-BF3A-C846-A93B-06DC9DDA3D35}"/>
              </a:ext>
            </a:extLst>
          </p:cNvPr>
          <p:cNvSpPr>
            <a:spLocks noGrp="1"/>
          </p:cNvSpPr>
          <p:nvPr>
            <p:ph type="dt" sz="half" idx="10"/>
          </p:nvPr>
        </p:nvSpPr>
        <p:spPr/>
        <p:txBody>
          <a:bodyPr/>
          <a:lstStyle/>
          <a:p>
            <a:fld id="{F40F75FB-EF9D-B740-886C-B7187F8EC719}" type="datetime1">
              <a:rPr lang="it-IT" smtClean="0"/>
              <a:t>06/07/21</a:t>
            </a:fld>
            <a:endParaRPr lang="it-IT" dirty="0"/>
          </a:p>
        </p:txBody>
      </p:sp>
    </p:spTree>
    <p:extLst>
      <p:ext uri="{BB962C8B-B14F-4D97-AF65-F5344CB8AC3E}">
        <p14:creationId xmlns:p14="http://schemas.microsoft.com/office/powerpoint/2010/main" val="1322189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ack verd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6FA3C1-BE29-CB48-AE8A-435488AB6C4E}"/>
              </a:ext>
            </a:extLst>
          </p:cNvPr>
          <p:cNvSpPr>
            <a:spLocks noGrp="1"/>
          </p:cNvSpPr>
          <p:nvPr>
            <p:ph type="title" hasCustomPrompt="1"/>
          </p:nvPr>
        </p:nvSpPr>
        <p:spPr/>
        <p:txBody>
          <a:bodyPr anchor="t"/>
          <a:lstStyle/>
          <a:p>
            <a:r>
              <a:rPr lang="it-IT" dirty="0"/>
              <a:t>Grazie</a:t>
            </a:r>
          </a:p>
        </p:txBody>
      </p:sp>
      <p:sp>
        <p:nvSpPr>
          <p:cNvPr id="3" name="Segnaposto data 2">
            <a:extLst>
              <a:ext uri="{FF2B5EF4-FFF2-40B4-BE49-F238E27FC236}">
                <a16:creationId xmlns:a16="http://schemas.microsoft.com/office/drawing/2014/main" id="{2DC4EBD5-BF3A-C846-A93B-06DC9DDA3D35}"/>
              </a:ext>
            </a:extLst>
          </p:cNvPr>
          <p:cNvSpPr>
            <a:spLocks noGrp="1"/>
          </p:cNvSpPr>
          <p:nvPr>
            <p:ph type="dt" sz="half" idx="10"/>
          </p:nvPr>
        </p:nvSpPr>
        <p:spPr/>
        <p:txBody>
          <a:bodyPr/>
          <a:lstStyle/>
          <a:p>
            <a:fld id="{C6582052-A947-D44D-9304-C93FFAD7413E}" type="datetime1">
              <a:rPr lang="it-IT" smtClean="0"/>
              <a:t>06/07/21</a:t>
            </a:fld>
            <a:endParaRPr lang="it-IT" dirty="0"/>
          </a:p>
        </p:txBody>
      </p:sp>
    </p:spTree>
    <p:extLst>
      <p:ext uri="{BB962C8B-B14F-4D97-AF65-F5344CB8AC3E}">
        <p14:creationId xmlns:p14="http://schemas.microsoft.com/office/powerpoint/2010/main" val="2256041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6D783F-AD7D-AF45-AADF-859991079538}"/>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4BF7C6A4-5B8A-D34C-8156-491AAF5EAA71}"/>
              </a:ext>
            </a:extLst>
          </p:cNvPr>
          <p:cNvSpPr>
            <a:spLocks noGrp="1"/>
          </p:cNvSpPr>
          <p:nvPr>
            <p:ph type="dt" sz="half" idx="10"/>
          </p:nvPr>
        </p:nvSpPr>
        <p:spPr/>
        <p:txBody>
          <a:bodyPr/>
          <a:lstStyle/>
          <a:p>
            <a:r>
              <a:rPr lang="it-IT">
                <a:solidFill>
                  <a:srgbClr val="009687"/>
                </a:solidFill>
              </a:rPr>
              <a:t>| 02/02/2021</a:t>
            </a:r>
            <a:endParaRPr lang="it-IT" dirty="0"/>
          </a:p>
        </p:txBody>
      </p:sp>
      <p:sp>
        <p:nvSpPr>
          <p:cNvPr id="4" name="Segnaposto piè di pagina 3">
            <a:extLst>
              <a:ext uri="{FF2B5EF4-FFF2-40B4-BE49-F238E27FC236}">
                <a16:creationId xmlns:a16="http://schemas.microsoft.com/office/drawing/2014/main" id="{5C7EC368-6359-3E4B-BAEC-1224ED4B5663}"/>
              </a:ext>
            </a:extLst>
          </p:cNvPr>
          <p:cNvSpPr>
            <a:spLocks noGrp="1"/>
          </p:cNvSpPr>
          <p:nvPr>
            <p:ph type="ftr" sz="quarter" idx="11"/>
          </p:nvPr>
        </p:nvSpPr>
        <p:spPr/>
        <p:txBody>
          <a:bodyPr/>
          <a:lstStyle/>
          <a:p>
            <a:endParaRPr lang="it-IT" dirty="0"/>
          </a:p>
        </p:txBody>
      </p:sp>
      <p:sp>
        <p:nvSpPr>
          <p:cNvPr id="5" name="Segnaposto numero diapositiva 4">
            <a:extLst>
              <a:ext uri="{FF2B5EF4-FFF2-40B4-BE49-F238E27FC236}">
                <a16:creationId xmlns:a16="http://schemas.microsoft.com/office/drawing/2014/main" id="{4A8D45A0-BD7B-7843-BBA3-1BC5B1194DA7}"/>
              </a:ext>
            </a:extLst>
          </p:cNvPr>
          <p:cNvSpPr>
            <a:spLocks noGrp="1"/>
          </p:cNvSpPr>
          <p:nvPr>
            <p:ph type="sldNum" sz="quarter" idx="12"/>
          </p:nvPr>
        </p:nvSpPr>
        <p:spPr/>
        <p:txBody>
          <a:bodyPr/>
          <a:lstStyle/>
          <a:p>
            <a:fld id="{7900FCC1-E78D-F34E-8723-6EE79FE44948}" type="slidenum">
              <a:rPr lang="it-IT" smtClean="0"/>
              <a:pPr/>
              <a:t>‹N›</a:t>
            </a:fld>
            <a:endParaRPr lang="it-IT" dirty="0"/>
          </a:p>
        </p:txBody>
      </p:sp>
    </p:spTree>
    <p:extLst>
      <p:ext uri="{BB962C8B-B14F-4D97-AF65-F5344CB8AC3E}">
        <p14:creationId xmlns:p14="http://schemas.microsoft.com/office/powerpoint/2010/main" val="11214905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theme" Target="../theme/theme2.xml"/><Relationship Id="rId1" Type="http://schemas.openxmlformats.org/officeDocument/2006/relationships/slideLayout" Target="../slideLayouts/slideLayout3.xml"/><Relationship Id="rId4"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theme" Target="../theme/theme3.xml"/><Relationship Id="rId1" Type="http://schemas.openxmlformats.org/officeDocument/2006/relationships/slideLayout" Target="../slideLayouts/slideLayout4.xml"/><Relationship Id="rId6" Type="http://schemas.openxmlformats.org/officeDocument/2006/relationships/image" Target="../media/image6.emf"/><Relationship Id="rId5" Type="http://schemas.openxmlformats.org/officeDocument/2006/relationships/image" Target="../media/image4.emf"/><Relationship Id="rId4" Type="http://schemas.openxmlformats.org/officeDocument/2006/relationships/image" Target="../media/image2.emf"/></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1.png"/><Relationship Id="rId4" Type="http://schemas.openxmlformats.org/officeDocument/2006/relationships/image" Target="../media/image7.emf"/></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9.emf"/><Relationship Id="rId4" Type="http://schemas.openxmlformats.org/officeDocument/2006/relationships/image" Target="../media/image8.pn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theme" Target="../theme/theme6.xml"/><Relationship Id="rId1" Type="http://schemas.openxmlformats.org/officeDocument/2006/relationships/slideLayout" Target="../slideLayouts/slideLayout9.xml"/><Relationship Id="rId4" Type="http://schemas.openxmlformats.org/officeDocument/2006/relationships/image" Target="../media/image2.emf"/></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2.emf"/><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A51555A5-1565-834F-99EC-55A5A1B2AAC4}"/>
              </a:ext>
            </a:extLst>
          </p:cNvPr>
          <p:cNvSpPr>
            <a:spLocks noGrp="1"/>
          </p:cNvSpPr>
          <p:nvPr>
            <p:ph type="title"/>
          </p:nvPr>
        </p:nvSpPr>
        <p:spPr>
          <a:xfrm>
            <a:off x="577516" y="365126"/>
            <a:ext cx="10943924" cy="831214"/>
          </a:xfrm>
          <a:prstGeom prst="rect">
            <a:avLst/>
          </a:prstGeom>
        </p:spPr>
        <p:txBody>
          <a:bodyPr vert="horz" lIns="91440" tIns="45720" rIns="91440" bIns="45720" rtlCol="0" anchor="t">
            <a:normAutofit/>
          </a:bodyPr>
          <a:lstStyle/>
          <a:p>
            <a:r>
              <a:rPr lang="it-IT" dirty="0"/>
              <a:t>Fare clic per modificare lo stile del titolo dello schema</a:t>
            </a:r>
          </a:p>
        </p:txBody>
      </p:sp>
      <p:sp>
        <p:nvSpPr>
          <p:cNvPr id="3" name="Segnaposto testo 2">
            <a:extLst>
              <a:ext uri="{FF2B5EF4-FFF2-40B4-BE49-F238E27FC236}">
                <a16:creationId xmlns:a16="http://schemas.microsoft.com/office/drawing/2014/main" id="{0B581A83-9CDA-E143-9C29-36D2D2D2CAB0}"/>
              </a:ext>
            </a:extLst>
          </p:cNvPr>
          <p:cNvSpPr>
            <a:spLocks noGrp="1"/>
          </p:cNvSpPr>
          <p:nvPr>
            <p:ph type="body" idx="1"/>
          </p:nvPr>
        </p:nvSpPr>
        <p:spPr>
          <a:xfrm>
            <a:off x="577515" y="1260910"/>
            <a:ext cx="10943925" cy="4916053"/>
          </a:xfrm>
          <a:prstGeom prst="rect">
            <a:avLst/>
          </a:prstGeom>
        </p:spPr>
        <p:txBody>
          <a:bodyPr vert="horz" lIns="91440" tIns="45720" rIns="91440" bIns="45720" rtlCol="0">
            <a:normAutofit/>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a:extLst>
              <a:ext uri="{FF2B5EF4-FFF2-40B4-BE49-F238E27FC236}">
                <a16:creationId xmlns:a16="http://schemas.microsoft.com/office/drawing/2014/main" id="{5338FF58-D0AE-0E41-80E7-587EF46ABC57}"/>
              </a:ext>
            </a:extLst>
          </p:cNvPr>
          <p:cNvSpPr>
            <a:spLocks noGrp="1"/>
          </p:cNvSpPr>
          <p:nvPr>
            <p:ph type="dt" sz="half" idx="2"/>
          </p:nvPr>
        </p:nvSpPr>
        <p:spPr>
          <a:xfrm>
            <a:off x="2346237" y="6356349"/>
            <a:ext cx="1126156" cy="365125"/>
          </a:xfrm>
          <a:prstGeom prst="rect">
            <a:avLst/>
          </a:prstGeom>
        </p:spPr>
        <p:txBody>
          <a:bodyPr vert="horz" lIns="91440" tIns="45720" rIns="91440" bIns="45720" rtlCol="0" anchor="ctr"/>
          <a:lstStyle>
            <a:lvl1pPr algn="l">
              <a:defRPr sz="1200">
                <a:solidFill>
                  <a:schemeClr val="tx1"/>
                </a:solidFill>
              </a:defRPr>
            </a:lvl1pPr>
          </a:lstStyle>
          <a:p>
            <a:r>
              <a:rPr lang="it-IT">
                <a:solidFill>
                  <a:srgbClr val="009687"/>
                </a:solidFill>
              </a:rPr>
              <a:t>|</a:t>
            </a:r>
            <a:r>
              <a:rPr lang="it-IT">
                <a:solidFill>
                  <a:schemeClr val="tx2"/>
                </a:solidFill>
              </a:rPr>
              <a:t> </a:t>
            </a:r>
            <a:fld id="{7260E910-38BF-F343-A41C-E9A506AB288C}" type="datetime1">
              <a:rPr lang="it-IT" smtClean="0"/>
              <a:t>06/07/21</a:t>
            </a:fld>
            <a:endParaRPr lang="it-IT" dirty="0"/>
          </a:p>
        </p:txBody>
      </p:sp>
      <p:sp>
        <p:nvSpPr>
          <p:cNvPr id="5" name="Segnaposto piè di pagina 4">
            <a:extLst>
              <a:ext uri="{FF2B5EF4-FFF2-40B4-BE49-F238E27FC236}">
                <a16:creationId xmlns:a16="http://schemas.microsoft.com/office/drawing/2014/main" id="{6E441B90-D0B4-3A48-8499-80671553EDB1}"/>
              </a:ext>
            </a:extLst>
          </p:cNvPr>
          <p:cNvSpPr>
            <a:spLocks noGrp="1"/>
          </p:cNvSpPr>
          <p:nvPr>
            <p:ph type="ftr" sz="quarter" idx="3"/>
          </p:nvPr>
        </p:nvSpPr>
        <p:spPr>
          <a:xfrm>
            <a:off x="471952" y="6356350"/>
            <a:ext cx="1809549" cy="365125"/>
          </a:xfrm>
          <a:prstGeom prst="rect">
            <a:avLst/>
          </a:prstGeom>
        </p:spPr>
        <p:txBody>
          <a:bodyPr vert="horz" lIns="91440" tIns="45720" rIns="91440" bIns="45720" rtlCol="0" anchor="ctr"/>
          <a:lstStyle>
            <a:lvl1pPr algn="l">
              <a:defRPr sz="1200">
                <a:solidFill>
                  <a:schemeClr val="tx1"/>
                </a:solidFill>
              </a:defRPr>
            </a:lvl1pPr>
          </a:lstStyle>
          <a:p>
            <a:r>
              <a:rPr lang="it-IT" dirty="0">
                <a:solidFill>
                  <a:srgbClr val="009687"/>
                </a:solidFill>
              </a:rPr>
              <a:t>|</a:t>
            </a:r>
            <a:r>
              <a:rPr lang="it-IT" dirty="0">
                <a:solidFill>
                  <a:schemeClr val="tx2"/>
                </a:solidFill>
              </a:rPr>
              <a:t> </a:t>
            </a:r>
            <a:r>
              <a:rPr lang="it-IT" dirty="0">
                <a:solidFill>
                  <a:srgbClr val="009687"/>
                </a:solidFill>
              </a:rPr>
              <a:t>DAZN Legal Academy</a:t>
            </a:r>
            <a:endParaRPr lang="it-IT" dirty="0"/>
          </a:p>
        </p:txBody>
      </p:sp>
      <p:sp>
        <p:nvSpPr>
          <p:cNvPr id="6" name="Segnaposto numero diapositiva 5">
            <a:extLst>
              <a:ext uri="{FF2B5EF4-FFF2-40B4-BE49-F238E27FC236}">
                <a16:creationId xmlns:a16="http://schemas.microsoft.com/office/drawing/2014/main" id="{3885F56B-B50E-154E-92F4-D4A0797A7EDB}"/>
              </a:ext>
            </a:extLst>
          </p:cNvPr>
          <p:cNvSpPr>
            <a:spLocks noGrp="1"/>
          </p:cNvSpPr>
          <p:nvPr>
            <p:ph type="sldNum" sz="quarter" idx="4"/>
          </p:nvPr>
        </p:nvSpPr>
        <p:spPr>
          <a:xfrm>
            <a:off x="148390" y="6356350"/>
            <a:ext cx="429126" cy="365125"/>
          </a:xfrm>
          <a:prstGeom prst="rect">
            <a:avLst/>
          </a:prstGeom>
        </p:spPr>
        <p:txBody>
          <a:bodyPr vert="horz" lIns="91440" tIns="45720" rIns="91440" bIns="45720" rtlCol="0" anchor="ctr"/>
          <a:lstStyle>
            <a:lvl1pPr algn="l">
              <a:defRPr sz="1200">
                <a:solidFill>
                  <a:schemeClr val="tx1"/>
                </a:solidFill>
              </a:defRPr>
            </a:lvl1pPr>
          </a:lstStyle>
          <a:p>
            <a:fld id="{7900FCC1-E78D-F34E-8723-6EE79FE44948}" type="slidenum">
              <a:rPr lang="it-IT" smtClean="0"/>
              <a:pPr/>
              <a:t>‹N›</a:t>
            </a:fld>
            <a:endParaRPr lang="it-IT" dirty="0"/>
          </a:p>
        </p:txBody>
      </p:sp>
      <p:pic>
        <p:nvPicPr>
          <p:cNvPr id="15" name="Immagine 14">
            <a:extLst>
              <a:ext uri="{FF2B5EF4-FFF2-40B4-BE49-F238E27FC236}">
                <a16:creationId xmlns:a16="http://schemas.microsoft.com/office/drawing/2014/main" id="{743D7015-2626-5740-B7B9-FAFBDC1BF517}"/>
              </a:ext>
            </a:extLst>
          </p:cNvPr>
          <p:cNvPicPr>
            <a:picLocks noChangeAspect="1"/>
          </p:cNvPicPr>
          <p:nvPr userDrawn="1"/>
        </p:nvPicPr>
        <p:blipFill rotWithShape="1">
          <a:blip r:embed="rId4"/>
          <a:srcRect l="24816" t="15728" r="62375" b="33191"/>
          <a:stretch/>
        </p:blipFill>
        <p:spPr>
          <a:xfrm>
            <a:off x="1157" y="323680"/>
            <a:ext cx="470795" cy="937230"/>
          </a:xfrm>
          <a:prstGeom prst="rect">
            <a:avLst/>
          </a:prstGeom>
        </p:spPr>
      </p:pic>
      <p:pic>
        <p:nvPicPr>
          <p:cNvPr id="18" name="Immagine 17">
            <a:extLst>
              <a:ext uri="{FF2B5EF4-FFF2-40B4-BE49-F238E27FC236}">
                <a16:creationId xmlns:a16="http://schemas.microsoft.com/office/drawing/2014/main" id="{C5FC338D-857E-FE4A-A9CE-91CA575CA462}"/>
              </a:ext>
            </a:extLst>
          </p:cNvPr>
          <p:cNvPicPr>
            <a:picLocks noChangeAspect="1"/>
          </p:cNvPicPr>
          <p:nvPr userDrawn="1"/>
        </p:nvPicPr>
        <p:blipFill>
          <a:blip r:embed="rId5"/>
          <a:stretch>
            <a:fillRect/>
          </a:stretch>
        </p:blipFill>
        <p:spPr>
          <a:xfrm>
            <a:off x="9395229" y="6492874"/>
            <a:ext cx="2513685" cy="114565"/>
          </a:xfrm>
          <a:prstGeom prst="rect">
            <a:avLst/>
          </a:prstGeom>
        </p:spPr>
      </p:pic>
    </p:spTree>
    <p:extLst>
      <p:ext uri="{BB962C8B-B14F-4D97-AF65-F5344CB8AC3E}">
        <p14:creationId xmlns:p14="http://schemas.microsoft.com/office/powerpoint/2010/main" val="4290875650"/>
      </p:ext>
    </p:extLst>
  </p:cSld>
  <p:clrMap bg1="lt1" tx1="dk1" bg2="lt2" tx2="dk2" accent1="accent1" accent2="accent2" accent3="accent3" accent4="accent4" accent5="accent5" accent6="accent6" hlink="hlink" folHlink="folHlink"/>
  <p:sldLayoutIdLst>
    <p:sldLayoutId id="2147483650" r:id="rId1"/>
    <p:sldLayoutId id="2147483652" r:id="rId2"/>
  </p:sldLayoutIdLst>
  <p:hf hdr="0"/>
  <p:txStyles>
    <p:titleStyle>
      <a:lvl1pPr algn="l" defTabSz="914400" rtl="0" eaLnBrk="1" latinLnBrk="0" hangingPunct="1">
        <a:lnSpc>
          <a:spcPct val="90000"/>
        </a:lnSpc>
        <a:spcBef>
          <a:spcPct val="0"/>
        </a:spcBef>
        <a:buNone/>
        <a:defRPr sz="2400" b="1" kern="1200">
          <a:solidFill>
            <a:srgbClr val="009687"/>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id="{52E69BF3-5582-C54D-A9A1-367505AAD9CD}"/>
              </a:ext>
            </a:extLst>
          </p:cNvPr>
          <p:cNvPicPr>
            <a:picLocks noChangeAspect="1"/>
          </p:cNvPicPr>
          <p:nvPr userDrawn="1"/>
        </p:nvPicPr>
        <p:blipFill>
          <a:blip r:embed="rId3">
            <a:alphaModFix amt="20000"/>
          </a:blip>
          <a:stretch>
            <a:fillRect/>
          </a:stretch>
        </p:blipFill>
        <p:spPr>
          <a:xfrm>
            <a:off x="8828368" y="0"/>
            <a:ext cx="6870700" cy="6858000"/>
          </a:xfrm>
          <a:prstGeom prst="rect">
            <a:avLst/>
          </a:prstGeom>
        </p:spPr>
      </p:pic>
      <p:sp>
        <p:nvSpPr>
          <p:cNvPr id="2" name="Segnaposto titolo 1">
            <a:extLst>
              <a:ext uri="{FF2B5EF4-FFF2-40B4-BE49-F238E27FC236}">
                <a16:creationId xmlns:a16="http://schemas.microsoft.com/office/drawing/2014/main" id="{A51555A5-1565-834F-99EC-55A5A1B2AAC4}"/>
              </a:ext>
            </a:extLst>
          </p:cNvPr>
          <p:cNvSpPr>
            <a:spLocks noGrp="1"/>
          </p:cNvSpPr>
          <p:nvPr>
            <p:ph type="title"/>
          </p:nvPr>
        </p:nvSpPr>
        <p:spPr>
          <a:xfrm>
            <a:off x="577516" y="365126"/>
            <a:ext cx="7768625" cy="831214"/>
          </a:xfrm>
          <a:prstGeom prst="rect">
            <a:avLst/>
          </a:prstGeom>
        </p:spPr>
        <p:txBody>
          <a:bodyPr vert="horz" lIns="91440" tIns="45720" rIns="91440" bIns="45720" rtlCol="0" anchor="t">
            <a:noAutofit/>
          </a:bodyPr>
          <a:lstStyle/>
          <a:p>
            <a:r>
              <a:rPr lang="it-IT" dirty="0"/>
              <a:t>Fare clic per modificare lo stile del titolo dello schema</a:t>
            </a:r>
          </a:p>
        </p:txBody>
      </p:sp>
      <p:sp>
        <p:nvSpPr>
          <p:cNvPr id="3" name="Segnaposto testo 2">
            <a:extLst>
              <a:ext uri="{FF2B5EF4-FFF2-40B4-BE49-F238E27FC236}">
                <a16:creationId xmlns:a16="http://schemas.microsoft.com/office/drawing/2014/main" id="{0B581A83-9CDA-E143-9C29-36D2D2D2CAB0}"/>
              </a:ext>
            </a:extLst>
          </p:cNvPr>
          <p:cNvSpPr>
            <a:spLocks noGrp="1"/>
          </p:cNvSpPr>
          <p:nvPr>
            <p:ph type="body" idx="1"/>
          </p:nvPr>
        </p:nvSpPr>
        <p:spPr>
          <a:xfrm>
            <a:off x="577515" y="1260910"/>
            <a:ext cx="7768625" cy="4916053"/>
          </a:xfrm>
          <a:prstGeom prst="rect">
            <a:avLst/>
          </a:prstGeom>
        </p:spPr>
        <p:txBody>
          <a:bodyPr vert="horz" lIns="91440" tIns="45720" rIns="91440" bIns="45720" rtlCol="0">
            <a:normAutofit/>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a:extLst>
              <a:ext uri="{FF2B5EF4-FFF2-40B4-BE49-F238E27FC236}">
                <a16:creationId xmlns:a16="http://schemas.microsoft.com/office/drawing/2014/main" id="{5338FF58-D0AE-0E41-80E7-587EF46ABC57}"/>
              </a:ext>
            </a:extLst>
          </p:cNvPr>
          <p:cNvSpPr>
            <a:spLocks noGrp="1"/>
          </p:cNvSpPr>
          <p:nvPr>
            <p:ph type="dt" sz="half" idx="2"/>
          </p:nvPr>
        </p:nvSpPr>
        <p:spPr>
          <a:xfrm>
            <a:off x="2044397" y="6356350"/>
            <a:ext cx="1126156" cy="365125"/>
          </a:xfrm>
          <a:prstGeom prst="rect">
            <a:avLst/>
          </a:prstGeom>
        </p:spPr>
        <p:txBody>
          <a:bodyPr vert="horz" lIns="91440" tIns="45720" rIns="91440" bIns="45720" rtlCol="0" anchor="ctr"/>
          <a:lstStyle>
            <a:lvl1pPr algn="l">
              <a:defRPr sz="1200">
                <a:solidFill>
                  <a:schemeClr val="tx1"/>
                </a:solidFill>
              </a:defRPr>
            </a:lvl1pPr>
          </a:lstStyle>
          <a:p>
            <a:r>
              <a:rPr lang="it-IT">
                <a:solidFill>
                  <a:srgbClr val="009687"/>
                </a:solidFill>
              </a:rPr>
              <a:t>|</a:t>
            </a:r>
            <a:r>
              <a:rPr lang="it-IT">
                <a:solidFill>
                  <a:schemeClr val="tx2"/>
                </a:solidFill>
              </a:rPr>
              <a:t> </a:t>
            </a:r>
            <a:fld id="{98923DE2-246D-884D-8D37-0428307256CE}" type="datetime1">
              <a:rPr lang="it-IT" smtClean="0"/>
              <a:t>06/07/21</a:t>
            </a:fld>
            <a:endParaRPr lang="it-IT" dirty="0"/>
          </a:p>
        </p:txBody>
      </p:sp>
      <p:sp>
        <p:nvSpPr>
          <p:cNvPr id="5" name="Segnaposto piè di pagina 4">
            <a:extLst>
              <a:ext uri="{FF2B5EF4-FFF2-40B4-BE49-F238E27FC236}">
                <a16:creationId xmlns:a16="http://schemas.microsoft.com/office/drawing/2014/main" id="{6E441B90-D0B4-3A48-8499-80671553EDB1}"/>
              </a:ext>
            </a:extLst>
          </p:cNvPr>
          <p:cNvSpPr>
            <a:spLocks noGrp="1"/>
          </p:cNvSpPr>
          <p:nvPr>
            <p:ph type="ftr" sz="quarter" idx="3"/>
          </p:nvPr>
        </p:nvSpPr>
        <p:spPr>
          <a:xfrm>
            <a:off x="471952" y="6356350"/>
            <a:ext cx="1809549" cy="365125"/>
          </a:xfrm>
          <a:prstGeom prst="rect">
            <a:avLst/>
          </a:prstGeom>
        </p:spPr>
        <p:txBody>
          <a:bodyPr vert="horz" lIns="91440" tIns="45720" rIns="91440" bIns="45720" rtlCol="0" anchor="ctr"/>
          <a:lstStyle>
            <a:lvl1pPr algn="l">
              <a:defRPr sz="1200">
                <a:solidFill>
                  <a:schemeClr val="tx1"/>
                </a:solidFill>
              </a:defRPr>
            </a:lvl1pPr>
          </a:lstStyle>
          <a:p>
            <a:r>
              <a:rPr lang="it-IT">
                <a:solidFill>
                  <a:srgbClr val="009687"/>
                </a:solidFill>
              </a:rPr>
              <a:t>|</a:t>
            </a:r>
            <a:r>
              <a:rPr lang="it-IT">
                <a:solidFill>
                  <a:schemeClr val="tx2"/>
                </a:solidFill>
              </a:rPr>
              <a:t> </a:t>
            </a:r>
            <a:r>
              <a:rPr lang="it-IT"/>
              <a:t>Titolo presentazione</a:t>
            </a:r>
            <a:endParaRPr lang="it-IT" dirty="0"/>
          </a:p>
        </p:txBody>
      </p:sp>
      <p:sp>
        <p:nvSpPr>
          <p:cNvPr id="6" name="Segnaposto numero diapositiva 5">
            <a:extLst>
              <a:ext uri="{FF2B5EF4-FFF2-40B4-BE49-F238E27FC236}">
                <a16:creationId xmlns:a16="http://schemas.microsoft.com/office/drawing/2014/main" id="{3885F56B-B50E-154E-92F4-D4A0797A7EDB}"/>
              </a:ext>
            </a:extLst>
          </p:cNvPr>
          <p:cNvSpPr>
            <a:spLocks noGrp="1"/>
          </p:cNvSpPr>
          <p:nvPr>
            <p:ph type="sldNum" sz="quarter" idx="4"/>
          </p:nvPr>
        </p:nvSpPr>
        <p:spPr>
          <a:xfrm>
            <a:off x="148390" y="6356350"/>
            <a:ext cx="429126" cy="365125"/>
          </a:xfrm>
          <a:prstGeom prst="rect">
            <a:avLst/>
          </a:prstGeom>
        </p:spPr>
        <p:txBody>
          <a:bodyPr vert="horz" lIns="91440" tIns="45720" rIns="91440" bIns="45720" rtlCol="0" anchor="ctr"/>
          <a:lstStyle>
            <a:lvl1pPr algn="l">
              <a:defRPr sz="1200">
                <a:solidFill>
                  <a:schemeClr val="tx1"/>
                </a:solidFill>
              </a:defRPr>
            </a:lvl1pPr>
          </a:lstStyle>
          <a:p>
            <a:fld id="{7900FCC1-E78D-F34E-8723-6EE79FE44948}" type="slidenum">
              <a:rPr lang="it-IT" smtClean="0"/>
              <a:pPr/>
              <a:t>‹N›</a:t>
            </a:fld>
            <a:endParaRPr lang="it-IT" dirty="0"/>
          </a:p>
        </p:txBody>
      </p:sp>
      <p:pic>
        <p:nvPicPr>
          <p:cNvPr id="18" name="Immagine 17">
            <a:extLst>
              <a:ext uri="{FF2B5EF4-FFF2-40B4-BE49-F238E27FC236}">
                <a16:creationId xmlns:a16="http://schemas.microsoft.com/office/drawing/2014/main" id="{C5FC338D-857E-FE4A-A9CE-91CA575CA462}"/>
              </a:ext>
            </a:extLst>
          </p:cNvPr>
          <p:cNvPicPr>
            <a:picLocks noChangeAspect="1"/>
          </p:cNvPicPr>
          <p:nvPr userDrawn="1"/>
        </p:nvPicPr>
        <p:blipFill>
          <a:blip r:embed="rId4"/>
          <a:stretch>
            <a:fillRect/>
          </a:stretch>
        </p:blipFill>
        <p:spPr>
          <a:xfrm>
            <a:off x="9395229" y="6492874"/>
            <a:ext cx="2513685" cy="114565"/>
          </a:xfrm>
          <a:prstGeom prst="rect">
            <a:avLst/>
          </a:prstGeom>
        </p:spPr>
      </p:pic>
    </p:spTree>
    <p:extLst>
      <p:ext uri="{BB962C8B-B14F-4D97-AF65-F5344CB8AC3E}">
        <p14:creationId xmlns:p14="http://schemas.microsoft.com/office/powerpoint/2010/main" val="304443115"/>
      </p:ext>
    </p:extLst>
  </p:cSld>
  <p:clrMap bg1="lt1" tx1="dk1" bg2="lt2" tx2="dk2" accent1="accent1" accent2="accent2" accent3="accent3" accent4="accent4" accent5="accent5" accent6="accent6" hlink="hlink" folHlink="folHlink"/>
  <p:sldLayoutIdLst>
    <p:sldLayoutId id="2147483663" r:id="rId1"/>
  </p:sldLayoutIdLst>
  <p:hf hdr="0"/>
  <p:txStyles>
    <p:titleStyle>
      <a:lvl1pPr algn="l" defTabSz="914400" rtl="0" eaLnBrk="1" latinLnBrk="0" hangingPunct="1">
        <a:lnSpc>
          <a:spcPct val="90000"/>
        </a:lnSpc>
        <a:spcBef>
          <a:spcPct val="0"/>
        </a:spcBef>
        <a:buNone/>
        <a:defRPr sz="3600" b="1" kern="1200">
          <a:solidFill>
            <a:srgbClr val="009687"/>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86888C79-0B8C-5143-91F0-E41811F7A061}"/>
              </a:ext>
            </a:extLst>
          </p:cNvPr>
          <p:cNvPicPr>
            <a:picLocks noChangeAspect="1"/>
          </p:cNvPicPr>
          <p:nvPr userDrawn="1"/>
        </p:nvPicPr>
        <p:blipFill>
          <a:blip r:embed="rId3"/>
          <a:stretch>
            <a:fillRect/>
          </a:stretch>
        </p:blipFill>
        <p:spPr>
          <a:xfrm>
            <a:off x="0" y="0"/>
            <a:ext cx="2971800" cy="6858000"/>
          </a:xfrm>
          <a:prstGeom prst="rect">
            <a:avLst/>
          </a:prstGeom>
        </p:spPr>
      </p:pic>
      <p:sp>
        <p:nvSpPr>
          <p:cNvPr id="2" name="Segnaposto titolo 1">
            <a:extLst>
              <a:ext uri="{FF2B5EF4-FFF2-40B4-BE49-F238E27FC236}">
                <a16:creationId xmlns:a16="http://schemas.microsoft.com/office/drawing/2014/main" id="{A51555A5-1565-834F-99EC-55A5A1B2AAC4}"/>
              </a:ext>
            </a:extLst>
          </p:cNvPr>
          <p:cNvSpPr>
            <a:spLocks noGrp="1"/>
          </p:cNvSpPr>
          <p:nvPr>
            <p:ph type="title"/>
          </p:nvPr>
        </p:nvSpPr>
        <p:spPr>
          <a:xfrm>
            <a:off x="577516" y="1193913"/>
            <a:ext cx="2076037" cy="805216"/>
          </a:xfrm>
          <a:prstGeom prst="rect">
            <a:avLst/>
          </a:prstGeom>
        </p:spPr>
        <p:txBody>
          <a:bodyPr vert="horz" lIns="91440" tIns="45720" rIns="91440" bIns="45720" rtlCol="0" anchor="t">
            <a:noAutofit/>
          </a:bodyPr>
          <a:lstStyle/>
          <a:p>
            <a:r>
              <a:rPr lang="it-IT" dirty="0"/>
              <a:t>Indice</a:t>
            </a:r>
          </a:p>
        </p:txBody>
      </p:sp>
      <p:sp>
        <p:nvSpPr>
          <p:cNvPr id="3" name="Segnaposto testo 2">
            <a:extLst>
              <a:ext uri="{FF2B5EF4-FFF2-40B4-BE49-F238E27FC236}">
                <a16:creationId xmlns:a16="http://schemas.microsoft.com/office/drawing/2014/main" id="{0B581A83-9CDA-E143-9C29-36D2D2D2CAB0}"/>
              </a:ext>
            </a:extLst>
          </p:cNvPr>
          <p:cNvSpPr>
            <a:spLocks noGrp="1"/>
          </p:cNvSpPr>
          <p:nvPr>
            <p:ph type="body" idx="1"/>
          </p:nvPr>
        </p:nvSpPr>
        <p:spPr>
          <a:xfrm>
            <a:off x="3549316" y="1196340"/>
            <a:ext cx="7768625" cy="4916053"/>
          </a:xfrm>
          <a:prstGeom prst="rect">
            <a:avLst/>
          </a:prstGeom>
        </p:spPr>
        <p:txBody>
          <a:bodyPr vert="horz" lIns="91440" tIns="45720" rIns="91440" bIns="45720" rtlCol="0">
            <a:normAutofit/>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a:extLst>
              <a:ext uri="{FF2B5EF4-FFF2-40B4-BE49-F238E27FC236}">
                <a16:creationId xmlns:a16="http://schemas.microsoft.com/office/drawing/2014/main" id="{5338FF58-D0AE-0E41-80E7-587EF46ABC57}"/>
              </a:ext>
            </a:extLst>
          </p:cNvPr>
          <p:cNvSpPr>
            <a:spLocks noGrp="1"/>
          </p:cNvSpPr>
          <p:nvPr>
            <p:ph type="dt" sz="half" idx="2"/>
          </p:nvPr>
        </p:nvSpPr>
        <p:spPr>
          <a:xfrm>
            <a:off x="2044397" y="6356350"/>
            <a:ext cx="1126156" cy="365125"/>
          </a:xfrm>
          <a:prstGeom prst="rect">
            <a:avLst/>
          </a:prstGeom>
        </p:spPr>
        <p:txBody>
          <a:bodyPr vert="horz" lIns="91440" tIns="45720" rIns="91440" bIns="45720" rtlCol="0" anchor="ctr"/>
          <a:lstStyle>
            <a:lvl1pPr algn="l">
              <a:defRPr sz="1200">
                <a:solidFill>
                  <a:schemeClr val="tx1"/>
                </a:solidFill>
              </a:defRPr>
            </a:lvl1pPr>
          </a:lstStyle>
          <a:p>
            <a:r>
              <a:rPr lang="it-IT"/>
              <a:t>| </a:t>
            </a:r>
            <a:fld id="{A9C76BD7-1588-3E44-A13D-4CCA4CF97E73}" type="datetime1">
              <a:rPr lang="it-IT" smtClean="0"/>
              <a:t>06/07/21</a:t>
            </a:fld>
            <a:endParaRPr lang="it-IT" dirty="0"/>
          </a:p>
        </p:txBody>
      </p:sp>
      <p:sp>
        <p:nvSpPr>
          <p:cNvPr id="5" name="Segnaposto piè di pagina 4">
            <a:extLst>
              <a:ext uri="{FF2B5EF4-FFF2-40B4-BE49-F238E27FC236}">
                <a16:creationId xmlns:a16="http://schemas.microsoft.com/office/drawing/2014/main" id="{6E441B90-D0B4-3A48-8499-80671553EDB1}"/>
              </a:ext>
            </a:extLst>
          </p:cNvPr>
          <p:cNvSpPr>
            <a:spLocks noGrp="1"/>
          </p:cNvSpPr>
          <p:nvPr>
            <p:ph type="ftr" sz="quarter" idx="3"/>
          </p:nvPr>
        </p:nvSpPr>
        <p:spPr>
          <a:xfrm>
            <a:off x="471952" y="6356350"/>
            <a:ext cx="1809549" cy="365125"/>
          </a:xfrm>
          <a:prstGeom prst="rect">
            <a:avLst/>
          </a:prstGeom>
        </p:spPr>
        <p:txBody>
          <a:bodyPr vert="horz" lIns="91440" tIns="45720" rIns="91440" bIns="45720" rtlCol="0" anchor="ctr"/>
          <a:lstStyle>
            <a:lvl1pPr algn="l">
              <a:defRPr sz="1200">
                <a:solidFill>
                  <a:schemeClr val="tx1"/>
                </a:solidFill>
              </a:defRPr>
            </a:lvl1pPr>
          </a:lstStyle>
          <a:p>
            <a:r>
              <a:rPr lang="it-IT" dirty="0"/>
              <a:t>| Titolo presentazione</a:t>
            </a:r>
          </a:p>
        </p:txBody>
      </p:sp>
      <p:sp>
        <p:nvSpPr>
          <p:cNvPr id="6" name="Segnaposto numero diapositiva 5">
            <a:extLst>
              <a:ext uri="{FF2B5EF4-FFF2-40B4-BE49-F238E27FC236}">
                <a16:creationId xmlns:a16="http://schemas.microsoft.com/office/drawing/2014/main" id="{3885F56B-B50E-154E-92F4-D4A0797A7EDB}"/>
              </a:ext>
            </a:extLst>
          </p:cNvPr>
          <p:cNvSpPr>
            <a:spLocks noGrp="1"/>
          </p:cNvSpPr>
          <p:nvPr>
            <p:ph type="sldNum" sz="quarter" idx="4"/>
          </p:nvPr>
        </p:nvSpPr>
        <p:spPr>
          <a:xfrm>
            <a:off x="148390" y="6356350"/>
            <a:ext cx="429126" cy="365125"/>
          </a:xfrm>
          <a:prstGeom prst="rect">
            <a:avLst/>
          </a:prstGeom>
        </p:spPr>
        <p:txBody>
          <a:bodyPr vert="horz" lIns="91440" tIns="45720" rIns="91440" bIns="45720" rtlCol="0" anchor="ctr"/>
          <a:lstStyle>
            <a:lvl1pPr algn="l">
              <a:defRPr sz="1200">
                <a:solidFill>
                  <a:schemeClr val="tx1"/>
                </a:solidFill>
              </a:defRPr>
            </a:lvl1pPr>
          </a:lstStyle>
          <a:p>
            <a:fld id="{7900FCC1-E78D-F34E-8723-6EE79FE44948}" type="slidenum">
              <a:rPr lang="it-IT" smtClean="0"/>
              <a:pPr/>
              <a:t>‹N›</a:t>
            </a:fld>
            <a:endParaRPr lang="it-IT" dirty="0"/>
          </a:p>
        </p:txBody>
      </p:sp>
      <p:pic>
        <p:nvPicPr>
          <p:cNvPr id="18" name="Immagine 17">
            <a:extLst>
              <a:ext uri="{FF2B5EF4-FFF2-40B4-BE49-F238E27FC236}">
                <a16:creationId xmlns:a16="http://schemas.microsoft.com/office/drawing/2014/main" id="{C5FC338D-857E-FE4A-A9CE-91CA575CA462}"/>
              </a:ext>
            </a:extLst>
          </p:cNvPr>
          <p:cNvPicPr>
            <a:picLocks noChangeAspect="1"/>
          </p:cNvPicPr>
          <p:nvPr userDrawn="1"/>
        </p:nvPicPr>
        <p:blipFill>
          <a:blip r:embed="rId4"/>
          <a:stretch>
            <a:fillRect/>
          </a:stretch>
        </p:blipFill>
        <p:spPr>
          <a:xfrm>
            <a:off x="9395229" y="6492874"/>
            <a:ext cx="2513685" cy="114565"/>
          </a:xfrm>
          <a:prstGeom prst="rect">
            <a:avLst/>
          </a:prstGeom>
        </p:spPr>
      </p:pic>
      <p:pic>
        <p:nvPicPr>
          <p:cNvPr id="7" name="Immagine 6">
            <a:extLst>
              <a:ext uri="{FF2B5EF4-FFF2-40B4-BE49-F238E27FC236}">
                <a16:creationId xmlns:a16="http://schemas.microsoft.com/office/drawing/2014/main" id="{52E69BF3-5582-C54D-A9A1-367505AAD9CD}"/>
              </a:ext>
            </a:extLst>
          </p:cNvPr>
          <p:cNvPicPr>
            <a:picLocks noChangeAspect="1"/>
          </p:cNvPicPr>
          <p:nvPr userDrawn="1"/>
        </p:nvPicPr>
        <p:blipFill>
          <a:blip r:embed="rId5">
            <a:alphaModFix amt="20000"/>
          </a:blip>
          <a:stretch>
            <a:fillRect/>
          </a:stretch>
        </p:blipFill>
        <p:spPr>
          <a:xfrm>
            <a:off x="8828368" y="0"/>
            <a:ext cx="6870700" cy="6858000"/>
          </a:xfrm>
          <a:prstGeom prst="rect">
            <a:avLst/>
          </a:prstGeom>
        </p:spPr>
      </p:pic>
      <p:pic>
        <p:nvPicPr>
          <p:cNvPr id="9" name="Immagine 8">
            <a:extLst>
              <a:ext uri="{FF2B5EF4-FFF2-40B4-BE49-F238E27FC236}">
                <a16:creationId xmlns:a16="http://schemas.microsoft.com/office/drawing/2014/main" id="{C8BC4311-1698-4B4A-B163-DEFFF887358D}"/>
              </a:ext>
            </a:extLst>
          </p:cNvPr>
          <p:cNvPicPr>
            <a:picLocks noChangeAspect="1"/>
          </p:cNvPicPr>
          <p:nvPr userDrawn="1"/>
        </p:nvPicPr>
        <p:blipFill>
          <a:blip r:embed="rId6"/>
          <a:stretch>
            <a:fillRect/>
          </a:stretch>
        </p:blipFill>
        <p:spPr>
          <a:xfrm>
            <a:off x="9395229" y="6492874"/>
            <a:ext cx="2513685" cy="114565"/>
          </a:xfrm>
          <a:prstGeom prst="rect">
            <a:avLst/>
          </a:prstGeom>
        </p:spPr>
      </p:pic>
    </p:spTree>
    <p:extLst>
      <p:ext uri="{BB962C8B-B14F-4D97-AF65-F5344CB8AC3E}">
        <p14:creationId xmlns:p14="http://schemas.microsoft.com/office/powerpoint/2010/main" val="1755105377"/>
      </p:ext>
    </p:extLst>
  </p:cSld>
  <p:clrMap bg1="dk1" tx1="lt1" bg2="dk2" tx2="lt2" accent1="accent1" accent2="accent2" accent3="accent3" accent4="accent4" accent5="accent5" accent6="accent6" hlink="hlink" folHlink="folHlink"/>
  <p:sldLayoutIdLst>
    <p:sldLayoutId id="2147483665" r:id="rId1"/>
  </p:sldLayoutIdLst>
  <p:hf hdr="0"/>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Immagine 8">
            <a:extLst>
              <a:ext uri="{FF2B5EF4-FFF2-40B4-BE49-F238E27FC236}">
                <a16:creationId xmlns:a16="http://schemas.microsoft.com/office/drawing/2014/main" id="{EF4D52F6-3666-0A44-9FDE-2EFF470453A5}"/>
              </a:ext>
            </a:extLst>
          </p:cNvPr>
          <p:cNvPicPr>
            <a:picLocks noChangeAspect="1"/>
          </p:cNvPicPr>
          <p:nvPr userDrawn="1"/>
        </p:nvPicPr>
        <p:blipFill>
          <a:blip r:embed="rId4">
            <a:alphaModFix amt="20000"/>
          </a:blip>
          <a:stretch>
            <a:fillRect/>
          </a:stretch>
        </p:blipFill>
        <p:spPr>
          <a:xfrm>
            <a:off x="8756638" y="0"/>
            <a:ext cx="6870724" cy="6858000"/>
          </a:xfrm>
          <a:prstGeom prst="rect">
            <a:avLst/>
          </a:prstGeom>
        </p:spPr>
      </p:pic>
      <p:pic>
        <p:nvPicPr>
          <p:cNvPr id="8" name="Immagine 7">
            <a:extLst>
              <a:ext uri="{FF2B5EF4-FFF2-40B4-BE49-F238E27FC236}">
                <a16:creationId xmlns:a16="http://schemas.microsoft.com/office/drawing/2014/main" id="{8E4B053F-C56E-D44F-92DC-16447448C4EB}"/>
              </a:ext>
            </a:extLst>
          </p:cNvPr>
          <p:cNvPicPr>
            <a:picLocks noChangeAspect="1"/>
          </p:cNvPicPr>
          <p:nvPr userDrawn="1"/>
        </p:nvPicPr>
        <p:blipFill>
          <a:blip r:embed="rId5"/>
          <a:stretch>
            <a:fillRect/>
          </a:stretch>
        </p:blipFill>
        <p:spPr>
          <a:xfrm>
            <a:off x="129071" y="4751294"/>
            <a:ext cx="3901644" cy="1947769"/>
          </a:xfrm>
          <a:prstGeom prst="rect">
            <a:avLst/>
          </a:prstGeom>
        </p:spPr>
      </p:pic>
      <p:sp>
        <p:nvSpPr>
          <p:cNvPr id="10" name="Segnaposto titolo 9">
            <a:extLst>
              <a:ext uri="{FF2B5EF4-FFF2-40B4-BE49-F238E27FC236}">
                <a16:creationId xmlns:a16="http://schemas.microsoft.com/office/drawing/2014/main" id="{6995FBEB-B5BA-C24F-8331-BA5C4DDB6AF0}"/>
              </a:ext>
            </a:extLst>
          </p:cNvPr>
          <p:cNvSpPr>
            <a:spLocks noGrp="1"/>
          </p:cNvSpPr>
          <p:nvPr>
            <p:ph type="title"/>
          </p:nvPr>
        </p:nvSpPr>
        <p:spPr>
          <a:xfrm>
            <a:off x="604179" y="365125"/>
            <a:ext cx="7777821" cy="1325563"/>
          </a:xfrm>
          <a:prstGeom prst="rect">
            <a:avLst/>
          </a:prstGeom>
        </p:spPr>
        <p:txBody>
          <a:bodyPr vert="horz" lIns="91440" tIns="45720" rIns="91440" bIns="45720" rtlCol="0" anchor="t">
            <a:normAutofit/>
          </a:bodyPr>
          <a:lstStyle/>
          <a:p>
            <a:r>
              <a:rPr lang="it-IT" dirty="0"/>
              <a:t>Fare clic per modificare lo stile del titolo dello schema</a:t>
            </a:r>
          </a:p>
        </p:txBody>
      </p:sp>
      <p:sp>
        <p:nvSpPr>
          <p:cNvPr id="18" name="Segnaposto data 17">
            <a:extLst>
              <a:ext uri="{FF2B5EF4-FFF2-40B4-BE49-F238E27FC236}">
                <a16:creationId xmlns:a16="http://schemas.microsoft.com/office/drawing/2014/main" id="{712FA94C-F32C-EF47-AE6A-045A190D5494}"/>
              </a:ext>
            </a:extLst>
          </p:cNvPr>
          <p:cNvSpPr>
            <a:spLocks noGrp="1"/>
          </p:cNvSpPr>
          <p:nvPr>
            <p:ph type="dt" sz="half" idx="2"/>
          </p:nvPr>
        </p:nvSpPr>
        <p:spPr>
          <a:xfrm>
            <a:off x="604179" y="1924143"/>
            <a:ext cx="2743200" cy="365125"/>
          </a:xfrm>
          <a:prstGeom prst="rect">
            <a:avLst/>
          </a:prstGeom>
        </p:spPr>
        <p:txBody>
          <a:bodyPr vert="horz" lIns="91440" tIns="45720" rIns="91440" bIns="45720" rtlCol="0" anchor="ctr"/>
          <a:lstStyle>
            <a:lvl1pPr algn="l">
              <a:defRPr sz="1200">
                <a:solidFill>
                  <a:schemeClr val="tx1"/>
                </a:solidFill>
              </a:defRPr>
            </a:lvl1pPr>
          </a:lstStyle>
          <a:p>
            <a:fld id="{5CAB26AF-229F-DD4B-B31C-205E28A36823}" type="datetime1">
              <a:rPr lang="it-IT" smtClean="0"/>
              <a:t>06/07/21</a:t>
            </a:fld>
            <a:endParaRPr lang="it-IT" dirty="0"/>
          </a:p>
        </p:txBody>
      </p:sp>
    </p:spTree>
    <p:extLst>
      <p:ext uri="{BB962C8B-B14F-4D97-AF65-F5344CB8AC3E}">
        <p14:creationId xmlns:p14="http://schemas.microsoft.com/office/powerpoint/2010/main" val="2512428651"/>
      </p:ext>
    </p:extLst>
  </p:cSld>
  <p:clrMap bg1="lt1" tx1="dk1" bg2="lt2" tx2="dk2" accent1="accent1" accent2="accent2" accent3="accent3" accent4="accent4" accent5="accent5" accent6="accent6" hlink="hlink" folHlink="folHlink"/>
  <p:sldLayoutIdLst>
    <p:sldLayoutId id="2147483657" r:id="rId1"/>
    <p:sldLayoutId id="2147483658" r:id="rId2"/>
  </p:sldLayoutIdLst>
  <p:hf hdr="0"/>
  <p:txStyles>
    <p:titleStyle>
      <a:lvl1pPr algn="l" defTabSz="914400" rtl="0" eaLnBrk="1" latinLnBrk="0" hangingPunct="1">
        <a:lnSpc>
          <a:spcPct val="90000"/>
        </a:lnSpc>
        <a:spcBef>
          <a:spcPct val="0"/>
        </a:spcBef>
        <a:buNone/>
        <a:defRPr sz="3600" b="1" kern="1200">
          <a:solidFill>
            <a:srgbClr val="009687"/>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009687"/>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10" name="Segnaposto titolo 9">
            <a:extLst>
              <a:ext uri="{FF2B5EF4-FFF2-40B4-BE49-F238E27FC236}">
                <a16:creationId xmlns:a16="http://schemas.microsoft.com/office/drawing/2014/main" id="{6995FBEB-B5BA-C24F-8331-BA5C4DDB6AF0}"/>
              </a:ext>
            </a:extLst>
          </p:cNvPr>
          <p:cNvSpPr>
            <a:spLocks noGrp="1"/>
          </p:cNvSpPr>
          <p:nvPr>
            <p:ph type="title"/>
          </p:nvPr>
        </p:nvSpPr>
        <p:spPr>
          <a:xfrm>
            <a:off x="604179" y="365125"/>
            <a:ext cx="7777821" cy="1325563"/>
          </a:xfrm>
          <a:prstGeom prst="rect">
            <a:avLst/>
          </a:prstGeom>
        </p:spPr>
        <p:txBody>
          <a:bodyPr vert="horz" lIns="91440" tIns="45720" rIns="91440" bIns="45720" rtlCol="0" anchor="t">
            <a:normAutofit/>
          </a:bodyPr>
          <a:lstStyle/>
          <a:p>
            <a:r>
              <a:rPr lang="it-IT" dirty="0"/>
              <a:t>Fare clic per modificare lo stile del titolo dello schema</a:t>
            </a:r>
          </a:p>
        </p:txBody>
      </p:sp>
      <p:sp>
        <p:nvSpPr>
          <p:cNvPr id="18" name="Segnaposto data 17">
            <a:extLst>
              <a:ext uri="{FF2B5EF4-FFF2-40B4-BE49-F238E27FC236}">
                <a16:creationId xmlns:a16="http://schemas.microsoft.com/office/drawing/2014/main" id="{712FA94C-F32C-EF47-AE6A-045A190D5494}"/>
              </a:ext>
            </a:extLst>
          </p:cNvPr>
          <p:cNvSpPr>
            <a:spLocks noGrp="1"/>
          </p:cNvSpPr>
          <p:nvPr>
            <p:ph type="dt" sz="half" idx="2"/>
          </p:nvPr>
        </p:nvSpPr>
        <p:spPr>
          <a:xfrm>
            <a:off x="604179" y="1924143"/>
            <a:ext cx="2743200" cy="365125"/>
          </a:xfrm>
          <a:prstGeom prst="rect">
            <a:avLst/>
          </a:prstGeom>
        </p:spPr>
        <p:txBody>
          <a:bodyPr vert="horz" lIns="91440" tIns="45720" rIns="91440" bIns="45720" rtlCol="0" anchor="ctr"/>
          <a:lstStyle>
            <a:lvl1pPr algn="l">
              <a:defRPr sz="1200">
                <a:solidFill>
                  <a:schemeClr val="tx1"/>
                </a:solidFill>
              </a:defRPr>
            </a:lvl1pPr>
          </a:lstStyle>
          <a:p>
            <a:fld id="{2E5E516E-3977-BC4F-8179-34DA75F24965}" type="datetime1">
              <a:rPr lang="it-IT" smtClean="0"/>
              <a:t>06/07/21</a:t>
            </a:fld>
            <a:endParaRPr lang="it-IT" dirty="0"/>
          </a:p>
        </p:txBody>
      </p:sp>
      <p:pic>
        <p:nvPicPr>
          <p:cNvPr id="6" name="Immagine 5">
            <a:extLst>
              <a:ext uri="{FF2B5EF4-FFF2-40B4-BE49-F238E27FC236}">
                <a16:creationId xmlns:a16="http://schemas.microsoft.com/office/drawing/2014/main" id="{3648007B-29A5-7447-8FAD-EC6712FC60C5}"/>
              </a:ext>
            </a:extLst>
          </p:cNvPr>
          <p:cNvPicPr>
            <a:picLocks noChangeAspect="1"/>
          </p:cNvPicPr>
          <p:nvPr userDrawn="1"/>
        </p:nvPicPr>
        <p:blipFill>
          <a:blip r:embed="rId4"/>
          <a:srcRect/>
          <a:stretch/>
        </p:blipFill>
        <p:spPr>
          <a:xfrm>
            <a:off x="129071" y="4751294"/>
            <a:ext cx="3901643" cy="1947769"/>
          </a:xfrm>
          <a:prstGeom prst="rect">
            <a:avLst/>
          </a:prstGeom>
        </p:spPr>
      </p:pic>
      <p:pic>
        <p:nvPicPr>
          <p:cNvPr id="7" name="Immagine 6">
            <a:extLst>
              <a:ext uri="{FF2B5EF4-FFF2-40B4-BE49-F238E27FC236}">
                <a16:creationId xmlns:a16="http://schemas.microsoft.com/office/drawing/2014/main" id="{A97ED313-AD6B-EE45-B876-98BD6583DE3C}"/>
              </a:ext>
            </a:extLst>
          </p:cNvPr>
          <p:cNvPicPr>
            <a:picLocks noChangeAspect="1"/>
          </p:cNvPicPr>
          <p:nvPr userDrawn="1"/>
        </p:nvPicPr>
        <p:blipFill>
          <a:blip r:embed="rId5">
            <a:alphaModFix amt="20000"/>
          </a:blip>
          <a:stretch>
            <a:fillRect/>
          </a:stretch>
        </p:blipFill>
        <p:spPr>
          <a:xfrm>
            <a:off x="8855263" y="0"/>
            <a:ext cx="6870700" cy="6858000"/>
          </a:xfrm>
          <a:prstGeom prst="rect">
            <a:avLst/>
          </a:prstGeom>
        </p:spPr>
      </p:pic>
    </p:spTree>
    <p:extLst>
      <p:ext uri="{BB962C8B-B14F-4D97-AF65-F5344CB8AC3E}">
        <p14:creationId xmlns:p14="http://schemas.microsoft.com/office/powerpoint/2010/main" val="4153045113"/>
      </p:ext>
    </p:extLst>
  </p:cSld>
  <p:clrMap bg1="dk1" tx1="lt1" bg2="dk2" tx2="lt2" accent1="accent1" accent2="accent2" accent3="accent3" accent4="accent4" accent5="accent5" accent6="accent6" hlink="hlink" folHlink="folHlink"/>
  <p:sldLayoutIdLst>
    <p:sldLayoutId id="2147483660" r:id="rId1"/>
    <p:sldLayoutId id="2147483661" r:id="rId2"/>
  </p:sldLayoutIdLst>
  <p:hf hdr="0"/>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3600" kern="1200">
          <a:solidFill>
            <a:srgbClr val="009687"/>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id="{52E69BF3-5582-C54D-A9A1-367505AAD9CD}"/>
              </a:ext>
            </a:extLst>
          </p:cNvPr>
          <p:cNvPicPr>
            <a:picLocks noChangeAspect="1"/>
          </p:cNvPicPr>
          <p:nvPr userDrawn="1"/>
        </p:nvPicPr>
        <p:blipFill>
          <a:blip r:embed="rId3">
            <a:alphaModFix amt="20000"/>
          </a:blip>
          <a:stretch>
            <a:fillRect/>
          </a:stretch>
        </p:blipFill>
        <p:spPr>
          <a:xfrm>
            <a:off x="8828368" y="0"/>
            <a:ext cx="6870700" cy="6858000"/>
          </a:xfrm>
          <a:prstGeom prst="rect">
            <a:avLst/>
          </a:prstGeom>
        </p:spPr>
      </p:pic>
      <p:sp>
        <p:nvSpPr>
          <p:cNvPr id="2" name="Segnaposto titolo 1">
            <a:extLst>
              <a:ext uri="{FF2B5EF4-FFF2-40B4-BE49-F238E27FC236}">
                <a16:creationId xmlns:a16="http://schemas.microsoft.com/office/drawing/2014/main" id="{A51555A5-1565-834F-99EC-55A5A1B2AAC4}"/>
              </a:ext>
            </a:extLst>
          </p:cNvPr>
          <p:cNvSpPr>
            <a:spLocks noGrp="1"/>
          </p:cNvSpPr>
          <p:nvPr>
            <p:ph type="title"/>
          </p:nvPr>
        </p:nvSpPr>
        <p:spPr>
          <a:xfrm>
            <a:off x="577516" y="365126"/>
            <a:ext cx="7768625" cy="831214"/>
          </a:xfrm>
          <a:prstGeom prst="rect">
            <a:avLst/>
          </a:prstGeom>
        </p:spPr>
        <p:txBody>
          <a:bodyPr vert="horz" lIns="91440" tIns="45720" rIns="91440" bIns="45720" rtlCol="0" anchor="t">
            <a:noAutofit/>
          </a:bodyPr>
          <a:lstStyle/>
          <a:p>
            <a:r>
              <a:rPr lang="it-IT" dirty="0"/>
              <a:t>Fare clic per modificare lo stile del titolo dello schema</a:t>
            </a:r>
          </a:p>
        </p:txBody>
      </p:sp>
      <p:sp>
        <p:nvSpPr>
          <p:cNvPr id="3" name="Segnaposto testo 2">
            <a:extLst>
              <a:ext uri="{FF2B5EF4-FFF2-40B4-BE49-F238E27FC236}">
                <a16:creationId xmlns:a16="http://schemas.microsoft.com/office/drawing/2014/main" id="{0B581A83-9CDA-E143-9C29-36D2D2D2CAB0}"/>
              </a:ext>
            </a:extLst>
          </p:cNvPr>
          <p:cNvSpPr>
            <a:spLocks noGrp="1"/>
          </p:cNvSpPr>
          <p:nvPr>
            <p:ph type="body" idx="1"/>
          </p:nvPr>
        </p:nvSpPr>
        <p:spPr>
          <a:xfrm>
            <a:off x="577515" y="1260910"/>
            <a:ext cx="7768625" cy="4916053"/>
          </a:xfrm>
          <a:prstGeom prst="rect">
            <a:avLst/>
          </a:prstGeom>
        </p:spPr>
        <p:txBody>
          <a:bodyPr vert="horz" lIns="91440" tIns="45720" rIns="91440" bIns="45720" rtlCol="0">
            <a:normAutofit/>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a:extLst>
              <a:ext uri="{FF2B5EF4-FFF2-40B4-BE49-F238E27FC236}">
                <a16:creationId xmlns:a16="http://schemas.microsoft.com/office/drawing/2014/main" id="{5338FF58-D0AE-0E41-80E7-587EF46ABC57}"/>
              </a:ext>
            </a:extLst>
          </p:cNvPr>
          <p:cNvSpPr>
            <a:spLocks noGrp="1"/>
          </p:cNvSpPr>
          <p:nvPr>
            <p:ph type="dt" sz="half" idx="2"/>
          </p:nvPr>
        </p:nvSpPr>
        <p:spPr>
          <a:xfrm>
            <a:off x="2044397" y="6356350"/>
            <a:ext cx="1126156" cy="365125"/>
          </a:xfrm>
          <a:prstGeom prst="rect">
            <a:avLst/>
          </a:prstGeom>
        </p:spPr>
        <p:txBody>
          <a:bodyPr vert="horz" lIns="91440" tIns="45720" rIns="91440" bIns="45720" rtlCol="0" anchor="ctr"/>
          <a:lstStyle>
            <a:lvl1pPr algn="l">
              <a:defRPr sz="1200">
                <a:solidFill>
                  <a:schemeClr val="tx1"/>
                </a:solidFill>
              </a:defRPr>
            </a:lvl1pPr>
          </a:lstStyle>
          <a:p>
            <a:r>
              <a:rPr lang="it-IT">
                <a:solidFill>
                  <a:srgbClr val="009687"/>
                </a:solidFill>
              </a:rPr>
              <a:t>| 02/02/2021</a:t>
            </a:r>
            <a:endParaRPr lang="it-IT" dirty="0"/>
          </a:p>
        </p:txBody>
      </p:sp>
      <p:sp>
        <p:nvSpPr>
          <p:cNvPr id="5" name="Segnaposto piè di pagina 4">
            <a:extLst>
              <a:ext uri="{FF2B5EF4-FFF2-40B4-BE49-F238E27FC236}">
                <a16:creationId xmlns:a16="http://schemas.microsoft.com/office/drawing/2014/main" id="{6E441B90-D0B4-3A48-8499-80671553EDB1}"/>
              </a:ext>
            </a:extLst>
          </p:cNvPr>
          <p:cNvSpPr>
            <a:spLocks noGrp="1"/>
          </p:cNvSpPr>
          <p:nvPr>
            <p:ph type="ftr" sz="quarter" idx="3"/>
          </p:nvPr>
        </p:nvSpPr>
        <p:spPr>
          <a:xfrm>
            <a:off x="471952" y="6356350"/>
            <a:ext cx="1809549" cy="365125"/>
          </a:xfrm>
          <a:prstGeom prst="rect">
            <a:avLst/>
          </a:prstGeom>
        </p:spPr>
        <p:txBody>
          <a:bodyPr vert="horz" lIns="91440" tIns="45720" rIns="91440" bIns="45720" rtlCol="0" anchor="ctr"/>
          <a:lstStyle>
            <a:lvl1pPr algn="l">
              <a:defRPr sz="1200">
                <a:solidFill>
                  <a:schemeClr val="tx1"/>
                </a:solidFill>
              </a:defRPr>
            </a:lvl1pPr>
          </a:lstStyle>
          <a:p>
            <a:endParaRPr lang="it-IT" dirty="0"/>
          </a:p>
        </p:txBody>
      </p:sp>
      <p:sp>
        <p:nvSpPr>
          <p:cNvPr id="6" name="Segnaposto numero diapositiva 5">
            <a:extLst>
              <a:ext uri="{FF2B5EF4-FFF2-40B4-BE49-F238E27FC236}">
                <a16:creationId xmlns:a16="http://schemas.microsoft.com/office/drawing/2014/main" id="{3885F56B-B50E-154E-92F4-D4A0797A7EDB}"/>
              </a:ext>
            </a:extLst>
          </p:cNvPr>
          <p:cNvSpPr>
            <a:spLocks noGrp="1"/>
          </p:cNvSpPr>
          <p:nvPr>
            <p:ph type="sldNum" sz="quarter" idx="4"/>
          </p:nvPr>
        </p:nvSpPr>
        <p:spPr>
          <a:xfrm>
            <a:off x="148390" y="6356350"/>
            <a:ext cx="429126" cy="365125"/>
          </a:xfrm>
          <a:prstGeom prst="rect">
            <a:avLst/>
          </a:prstGeom>
        </p:spPr>
        <p:txBody>
          <a:bodyPr vert="horz" lIns="91440" tIns="45720" rIns="91440" bIns="45720" rtlCol="0" anchor="ctr"/>
          <a:lstStyle>
            <a:lvl1pPr algn="l">
              <a:defRPr sz="1200">
                <a:solidFill>
                  <a:schemeClr val="tx1"/>
                </a:solidFill>
              </a:defRPr>
            </a:lvl1pPr>
          </a:lstStyle>
          <a:p>
            <a:fld id="{7900FCC1-E78D-F34E-8723-6EE79FE44948}" type="slidenum">
              <a:rPr lang="it-IT" smtClean="0"/>
              <a:pPr/>
              <a:t>‹N›</a:t>
            </a:fld>
            <a:endParaRPr lang="it-IT" dirty="0"/>
          </a:p>
        </p:txBody>
      </p:sp>
      <p:pic>
        <p:nvPicPr>
          <p:cNvPr id="18" name="Immagine 17">
            <a:extLst>
              <a:ext uri="{FF2B5EF4-FFF2-40B4-BE49-F238E27FC236}">
                <a16:creationId xmlns:a16="http://schemas.microsoft.com/office/drawing/2014/main" id="{C5FC338D-857E-FE4A-A9CE-91CA575CA462}"/>
              </a:ext>
            </a:extLst>
          </p:cNvPr>
          <p:cNvPicPr>
            <a:picLocks noChangeAspect="1"/>
          </p:cNvPicPr>
          <p:nvPr userDrawn="1"/>
        </p:nvPicPr>
        <p:blipFill>
          <a:blip r:embed="rId4"/>
          <a:stretch>
            <a:fillRect/>
          </a:stretch>
        </p:blipFill>
        <p:spPr>
          <a:xfrm>
            <a:off x="9395229" y="6492874"/>
            <a:ext cx="2513685" cy="114565"/>
          </a:xfrm>
          <a:prstGeom prst="rect">
            <a:avLst/>
          </a:prstGeom>
        </p:spPr>
      </p:pic>
    </p:spTree>
    <p:extLst>
      <p:ext uri="{BB962C8B-B14F-4D97-AF65-F5344CB8AC3E}">
        <p14:creationId xmlns:p14="http://schemas.microsoft.com/office/powerpoint/2010/main" val="1853752307"/>
      </p:ext>
    </p:extLst>
  </p:cSld>
  <p:clrMap bg1="lt1" tx1="dk1" bg2="lt2" tx2="dk2" accent1="accent1" accent2="accent2" accent3="accent3" accent4="accent4" accent5="accent5" accent6="accent6" hlink="hlink" folHlink="folHlink"/>
  <p:sldLayoutIdLst>
    <p:sldLayoutId id="2147483667" r:id="rId1"/>
  </p:sldLayoutIdLst>
  <p:hf sldNum="0" hdr="0" ftr="0"/>
  <p:txStyles>
    <p:titleStyle>
      <a:lvl1pPr algn="l" defTabSz="914400" rtl="0" eaLnBrk="1" latinLnBrk="0" hangingPunct="1">
        <a:lnSpc>
          <a:spcPct val="90000"/>
        </a:lnSpc>
        <a:spcBef>
          <a:spcPct val="0"/>
        </a:spcBef>
        <a:buNone/>
        <a:defRPr sz="3600" b="1" kern="1200">
          <a:solidFill>
            <a:srgbClr val="009687"/>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A51555A5-1565-834F-99EC-55A5A1B2AAC4}"/>
              </a:ext>
            </a:extLst>
          </p:cNvPr>
          <p:cNvSpPr>
            <a:spLocks noGrp="1"/>
          </p:cNvSpPr>
          <p:nvPr>
            <p:ph type="title"/>
          </p:nvPr>
        </p:nvSpPr>
        <p:spPr>
          <a:xfrm>
            <a:off x="577516" y="365126"/>
            <a:ext cx="10943924" cy="831214"/>
          </a:xfrm>
          <a:prstGeom prst="rect">
            <a:avLst/>
          </a:prstGeom>
        </p:spPr>
        <p:txBody>
          <a:bodyPr vert="horz" lIns="91440" tIns="45720" rIns="91440" bIns="45720" rtlCol="0" anchor="t">
            <a:normAutofit/>
          </a:bodyPr>
          <a:lstStyle/>
          <a:p>
            <a:r>
              <a:rPr lang="it-IT" dirty="0"/>
              <a:t>Fare clic per modificare lo stile del titolo dello schema</a:t>
            </a:r>
          </a:p>
        </p:txBody>
      </p:sp>
      <p:sp>
        <p:nvSpPr>
          <p:cNvPr id="3" name="Segnaposto testo 2">
            <a:extLst>
              <a:ext uri="{FF2B5EF4-FFF2-40B4-BE49-F238E27FC236}">
                <a16:creationId xmlns:a16="http://schemas.microsoft.com/office/drawing/2014/main" id="{0B581A83-9CDA-E143-9C29-36D2D2D2CAB0}"/>
              </a:ext>
            </a:extLst>
          </p:cNvPr>
          <p:cNvSpPr>
            <a:spLocks noGrp="1"/>
          </p:cNvSpPr>
          <p:nvPr>
            <p:ph type="body" idx="1"/>
          </p:nvPr>
        </p:nvSpPr>
        <p:spPr>
          <a:xfrm>
            <a:off x="577515" y="1260910"/>
            <a:ext cx="10943925" cy="4916053"/>
          </a:xfrm>
          <a:prstGeom prst="rect">
            <a:avLst/>
          </a:prstGeom>
        </p:spPr>
        <p:txBody>
          <a:bodyPr vert="horz" lIns="91440" tIns="45720" rIns="91440" bIns="45720" rtlCol="0">
            <a:normAutofit/>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a:extLst>
              <a:ext uri="{FF2B5EF4-FFF2-40B4-BE49-F238E27FC236}">
                <a16:creationId xmlns:a16="http://schemas.microsoft.com/office/drawing/2014/main" id="{5338FF58-D0AE-0E41-80E7-587EF46ABC57}"/>
              </a:ext>
            </a:extLst>
          </p:cNvPr>
          <p:cNvSpPr>
            <a:spLocks noGrp="1"/>
          </p:cNvSpPr>
          <p:nvPr>
            <p:ph type="dt" sz="half" idx="2"/>
          </p:nvPr>
        </p:nvSpPr>
        <p:spPr>
          <a:xfrm>
            <a:off x="2044397" y="6356350"/>
            <a:ext cx="1126156" cy="365125"/>
          </a:xfrm>
          <a:prstGeom prst="rect">
            <a:avLst/>
          </a:prstGeom>
        </p:spPr>
        <p:txBody>
          <a:bodyPr vert="horz" lIns="91440" tIns="45720" rIns="91440" bIns="45720" rtlCol="0" anchor="ctr"/>
          <a:lstStyle>
            <a:lvl1pPr algn="l">
              <a:defRPr sz="1200">
                <a:solidFill>
                  <a:schemeClr val="tx1"/>
                </a:solidFill>
              </a:defRPr>
            </a:lvl1pPr>
          </a:lstStyle>
          <a:p>
            <a:r>
              <a:rPr lang="it-IT">
                <a:solidFill>
                  <a:srgbClr val="009687"/>
                </a:solidFill>
              </a:rPr>
              <a:t>|</a:t>
            </a:r>
            <a:r>
              <a:rPr lang="it-IT">
                <a:solidFill>
                  <a:schemeClr val="tx2"/>
                </a:solidFill>
              </a:rPr>
              <a:t> </a:t>
            </a:r>
            <a:fld id="{7260E910-38BF-F343-A41C-E9A506AB288C}" type="datetime1">
              <a:rPr lang="it-IT" smtClean="0"/>
              <a:t>06/07/21</a:t>
            </a:fld>
            <a:endParaRPr lang="it-IT" dirty="0"/>
          </a:p>
        </p:txBody>
      </p:sp>
      <p:sp>
        <p:nvSpPr>
          <p:cNvPr id="5" name="Segnaposto piè di pagina 4">
            <a:extLst>
              <a:ext uri="{FF2B5EF4-FFF2-40B4-BE49-F238E27FC236}">
                <a16:creationId xmlns:a16="http://schemas.microsoft.com/office/drawing/2014/main" id="{6E441B90-D0B4-3A48-8499-80671553EDB1}"/>
              </a:ext>
            </a:extLst>
          </p:cNvPr>
          <p:cNvSpPr>
            <a:spLocks noGrp="1"/>
          </p:cNvSpPr>
          <p:nvPr>
            <p:ph type="ftr" sz="quarter" idx="3"/>
          </p:nvPr>
        </p:nvSpPr>
        <p:spPr>
          <a:xfrm>
            <a:off x="471952" y="6356350"/>
            <a:ext cx="1809549" cy="365125"/>
          </a:xfrm>
          <a:prstGeom prst="rect">
            <a:avLst/>
          </a:prstGeom>
        </p:spPr>
        <p:txBody>
          <a:bodyPr vert="horz" lIns="91440" tIns="45720" rIns="91440" bIns="45720" rtlCol="0" anchor="ctr"/>
          <a:lstStyle>
            <a:lvl1pPr algn="l">
              <a:defRPr sz="1200">
                <a:solidFill>
                  <a:schemeClr val="tx1"/>
                </a:solidFill>
              </a:defRPr>
            </a:lvl1pPr>
          </a:lstStyle>
          <a:p>
            <a:r>
              <a:rPr lang="it-IT">
                <a:solidFill>
                  <a:srgbClr val="009687"/>
                </a:solidFill>
              </a:rPr>
              <a:t>|</a:t>
            </a:r>
            <a:r>
              <a:rPr lang="it-IT">
                <a:solidFill>
                  <a:schemeClr val="tx2"/>
                </a:solidFill>
              </a:rPr>
              <a:t> </a:t>
            </a:r>
            <a:r>
              <a:rPr lang="it-IT"/>
              <a:t>Titolo presentazione</a:t>
            </a:r>
            <a:endParaRPr lang="it-IT" dirty="0"/>
          </a:p>
        </p:txBody>
      </p:sp>
      <p:sp>
        <p:nvSpPr>
          <p:cNvPr id="6" name="Segnaposto numero diapositiva 5">
            <a:extLst>
              <a:ext uri="{FF2B5EF4-FFF2-40B4-BE49-F238E27FC236}">
                <a16:creationId xmlns:a16="http://schemas.microsoft.com/office/drawing/2014/main" id="{3885F56B-B50E-154E-92F4-D4A0797A7EDB}"/>
              </a:ext>
            </a:extLst>
          </p:cNvPr>
          <p:cNvSpPr>
            <a:spLocks noGrp="1"/>
          </p:cNvSpPr>
          <p:nvPr>
            <p:ph type="sldNum" sz="quarter" idx="4"/>
          </p:nvPr>
        </p:nvSpPr>
        <p:spPr>
          <a:xfrm>
            <a:off x="148390" y="6356350"/>
            <a:ext cx="429126" cy="365125"/>
          </a:xfrm>
          <a:prstGeom prst="rect">
            <a:avLst/>
          </a:prstGeom>
        </p:spPr>
        <p:txBody>
          <a:bodyPr vert="horz" lIns="91440" tIns="45720" rIns="91440" bIns="45720" rtlCol="0" anchor="ctr"/>
          <a:lstStyle>
            <a:lvl1pPr algn="l">
              <a:defRPr sz="1200">
                <a:solidFill>
                  <a:schemeClr val="tx1"/>
                </a:solidFill>
              </a:defRPr>
            </a:lvl1pPr>
          </a:lstStyle>
          <a:p>
            <a:fld id="{7900FCC1-E78D-F34E-8723-6EE79FE44948}" type="slidenum">
              <a:rPr lang="it-IT" smtClean="0"/>
              <a:pPr/>
              <a:t>‹N›</a:t>
            </a:fld>
            <a:endParaRPr lang="it-IT" dirty="0"/>
          </a:p>
        </p:txBody>
      </p:sp>
      <p:pic>
        <p:nvPicPr>
          <p:cNvPr id="15" name="Immagine 14">
            <a:extLst>
              <a:ext uri="{FF2B5EF4-FFF2-40B4-BE49-F238E27FC236}">
                <a16:creationId xmlns:a16="http://schemas.microsoft.com/office/drawing/2014/main" id="{743D7015-2626-5740-B7B9-FAFBDC1BF517}"/>
              </a:ext>
            </a:extLst>
          </p:cNvPr>
          <p:cNvPicPr>
            <a:picLocks noChangeAspect="1"/>
          </p:cNvPicPr>
          <p:nvPr userDrawn="1"/>
        </p:nvPicPr>
        <p:blipFill rotWithShape="1">
          <a:blip r:embed="rId4"/>
          <a:srcRect l="24816" t="15728" r="62375" b="33191"/>
          <a:stretch/>
        </p:blipFill>
        <p:spPr>
          <a:xfrm>
            <a:off x="1157" y="323680"/>
            <a:ext cx="470795" cy="937230"/>
          </a:xfrm>
          <a:prstGeom prst="rect">
            <a:avLst/>
          </a:prstGeom>
        </p:spPr>
      </p:pic>
      <p:pic>
        <p:nvPicPr>
          <p:cNvPr id="18" name="Immagine 17">
            <a:extLst>
              <a:ext uri="{FF2B5EF4-FFF2-40B4-BE49-F238E27FC236}">
                <a16:creationId xmlns:a16="http://schemas.microsoft.com/office/drawing/2014/main" id="{C5FC338D-857E-FE4A-A9CE-91CA575CA462}"/>
              </a:ext>
            </a:extLst>
          </p:cNvPr>
          <p:cNvPicPr>
            <a:picLocks noChangeAspect="1"/>
          </p:cNvPicPr>
          <p:nvPr userDrawn="1"/>
        </p:nvPicPr>
        <p:blipFill>
          <a:blip r:embed="rId5"/>
          <a:stretch>
            <a:fillRect/>
          </a:stretch>
        </p:blipFill>
        <p:spPr>
          <a:xfrm>
            <a:off x="9395229" y="6492874"/>
            <a:ext cx="2513685" cy="114565"/>
          </a:xfrm>
          <a:prstGeom prst="rect">
            <a:avLst/>
          </a:prstGeom>
        </p:spPr>
      </p:pic>
    </p:spTree>
    <p:extLst>
      <p:ext uri="{BB962C8B-B14F-4D97-AF65-F5344CB8AC3E}">
        <p14:creationId xmlns:p14="http://schemas.microsoft.com/office/powerpoint/2010/main" val="3566089918"/>
      </p:ext>
    </p:extLst>
  </p:cSld>
  <p:clrMap bg1="lt1" tx1="dk1" bg2="lt2" tx2="dk2" accent1="accent1" accent2="accent2" accent3="accent3" accent4="accent4" accent5="accent5" accent6="accent6" hlink="hlink" folHlink="folHlink"/>
  <p:sldLayoutIdLst>
    <p:sldLayoutId id="2147483669" r:id="rId1"/>
    <p:sldLayoutId id="2147483670" r:id="rId2"/>
  </p:sldLayoutIdLst>
  <p:hf hdr="0"/>
  <p:txStyles>
    <p:titleStyle>
      <a:lvl1pPr algn="l" defTabSz="914400" rtl="0" eaLnBrk="1" latinLnBrk="0" hangingPunct="1">
        <a:lnSpc>
          <a:spcPct val="90000"/>
        </a:lnSpc>
        <a:spcBef>
          <a:spcPct val="0"/>
        </a:spcBef>
        <a:buNone/>
        <a:defRPr sz="2400" b="1" kern="1200">
          <a:solidFill>
            <a:srgbClr val="009687"/>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10.xml"/><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0.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0.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hyperlink" Target="mailto:valeria.giugliano@mbg.legal"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a:extLst>
              <a:ext uri="{FF2B5EF4-FFF2-40B4-BE49-F238E27FC236}">
                <a16:creationId xmlns:a16="http://schemas.microsoft.com/office/drawing/2014/main" id="{1F02EA7A-D8FF-DB41-A267-712A763CA4D5}"/>
              </a:ext>
            </a:extLst>
          </p:cNvPr>
          <p:cNvSpPr>
            <a:spLocks noGrp="1"/>
          </p:cNvSpPr>
          <p:nvPr>
            <p:ph type="title"/>
          </p:nvPr>
        </p:nvSpPr>
        <p:spPr>
          <a:xfrm>
            <a:off x="604179" y="365126"/>
            <a:ext cx="7777821" cy="1206098"/>
          </a:xfrm>
        </p:spPr>
        <p:txBody>
          <a:bodyPr>
            <a:normAutofit fontScale="90000"/>
          </a:bodyPr>
          <a:lstStyle/>
          <a:p>
            <a:r>
              <a:rPr lang="it-IT" dirty="0"/>
              <a:t>Azioni rappresentative di classe: nuove tecniche europee e nazionali</a:t>
            </a:r>
            <a:br>
              <a:rPr lang="it-IT" dirty="0"/>
            </a:br>
            <a:br>
              <a:rPr lang="it-IT" dirty="0"/>
            </a:br>
            <a:br>
              <a:rPr lang="it-IT" dirty="0"/>
            </a:br>
            <a:br>
              <a:rPr lang="it-IT" dirty="0"/>
            </a:br>
            <a:r>
              <a:rPr lang="it-IT" sz="3100" b="0" i="1" dirty="0"/>
              <a:t>AIPPI – Gruppo Italiano</a:t>
            </a:r>
            <a:br>
              <a:rPr lang="it-IT" sz="3100" b="0" i="1" dirty="0"/>
            </a:br>
            <a:r>
              <a:rPr lang="it-IT" sz="3100" b="0" i="1" dirty="0"/>
              <a:t>Direttiva New Deal e Pubblicità Green</a:t>
            </a:r>
            <a:br>
              <a:rPr lang="it-IT" sz="3100" b="0" dirty="0"/>
            </a:br>
            <a:r>
              <a:rPr lang="it-IT" sz="3100" dirty="0"/>
              <a:t>7 luglio 2021</a:t>
            </a:r>
            <a:br>
              <a:rPr lang="it-IT" dirty="0"/>
            </a:br>
            <a:br>
              <a:rPr lang="it-IT" sz="3100" b="0" dirty="0"/>
            </a:br>
            <a:r>
              <a:rPr lang="it-IT" sz="3100" b="0" dirty="0"/>
              <a:t>Avv. Valeria Giugliano, </a:t>
            </a:r>
            <a:r>
              <a:rPr lang="it-IT" sz="3100" b="0" dirty="0" err="1"/>
              <a:t>PhD</a:t>
            </a:r>
            <a:br>
              <a:rPr lang="it-IT" sz="3100" b="0" dirty="0"/>
            </a:br>
            <a:br>
              <a:rPr lang="it-IT" sz="3100" b="0" dirty="0"/>
            </a:br>
            <a:endParaRPr lang="it-IT" b="0" dirty="0"/>
          </a:p>
        </p:txBody>
      </p:sp>
    </p:spTree>
    <p:extLst>
      <p:ext uri="{BB962C8B-B14F-4D97-AF65-F5344CB8AC3E}">
        <p14:creationId xmlns:p14="http://schemas.microsoft.com/office/powerpoint/2010/main" val="3326068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8">
            <a:extLst>
              <a:ext uri="{FF2B5EF4-FFF2-40B4-BE49-F238E27FC236}">
                <a16:creationId xmlns:a16="http://schemas.microsoft.com/office/drawing/2014/main" id="{06A488D8-5016-4BC1-9710-716EAE9D5EAA}"/>
              </a:ext>
            </a:extLst>
          </p:cNvPr>
          <p:cNvSpPr>
            <a:spLocks noGrp="1"/>
          </p:cNvSpPr>
          <p:nvPr>
            <p:ph type="title"/>
          </p:nvPr>
        </p:nvSpPr>
        <p:spPr>
          <a:xfrm>
            <a:off x="465016" y="537166"/>
            <a:ext cx="7664329" cy="1059814"/>
          </a:xfrm>
        </p:spPr>
        <p:txBody>
          <a:bodyPr/>
          <a:lstStyle/>
          <a:p>
            <a:br>
              <a:rPr lang="it-IT" dirty="0"/>
            </a:br>
            <a:r>
              <a:rPr lang="it-IT" u="sng" dirty="0"/>
              <a:t>in Italia</a:t>
            </a:r>
            <a:br>
              <a:rPr lang="it-IT" dirty="0"/>
            </a:br>
            <a:br>
              <a:rPr lang="it-IT" sz="2800" dirty="0"/>
            </a:br>
            <a:br>
              <a:rPr lang="it-IT" sz="2800" dirty="0"/>
            </a:br>
            <a:r>
              <a:rPr lang="it-IT" sz="2800" dirty="0"/>
              <a:t>Legge n. 31 del 12 aprile 2019 </a:t>
            </a:r>
            <a:br>
              <a:rPr lang="it-IT" sz="2800" dirty="0"/>
            </a:br>
            <a:br>
              <a:rPr lang="it-IT" sz="2800" dirty="0"/>
            </a:br>
            <a:r>
              <a:rPr lang="it-IT" sz="2800" dirty="0"/>
              <a:t>artt. 840 bis ss. c.p.c.</a:t>
            </a:r>
            <a:br>
              <a:rPr lang="it-IT" sz="2800" dirty="0"/>
            </a:br>
            <a:br>
              <a:rPr lang="it-IT" sz="2800" dirty="0"/>
            </a:br>
            <a:r>
              <a:rPr lang="it-IT" sz="2800" b="0" dirty="0"/>
              <a:t>Entrata in vigore il 19 maggio 2021</a:t>
            </a:r>
            <a:br>
              <a:rPr lang="it-IT" sz="2800" b="0" dirty="0"/>
            </a:br>
            <a:r>
              <a:rPr lang="it-IT" sz="2400" b="0" dirty="0"/>
              <a:t>(ma si applica solo a “condotte illecite” poste in essere successivamente alla data di entrata in vigore)</a:t>
            </a:r>
            <a:br>
              <a:rPr lang="it-IT" sz="2800" b="0" dirty="0"/>
            </a:br>
            <a:br>
              <a:rPr lang="it-IT" sz="2800" b="0" dirty="0"/>
            </a:br>
            <a:r>
              <a:rPr lang="it-IT" sz="2000" b="0" dirty="0"/>
              <a:t>ha abrogato art. 139, 140 e 140 </a:t>
            </a:r>
            <a:r>
              <a:rPr lang="it-IT" sz="2000" b="0" i="1" dirty="0"/>
              <a:t>bis</a:t>
            </a:r>
            <a:r>
              <a:rPr lang="it-IT" sz="2000" b="0" dirty="0"/>
              <a:t> cod. </a:t>
            </a:r>
            <a:r>
              <a:rPr lang="it-IT" sz="2000" b="0" dirty="0" err="1"/>
              <a:t>cons</a:t>
            </a:r>
            <a:r>
              <a:rPr lang="it-IT" sz="2000" b="0" dirty="0"/>
              <a:t>.</a:t>
            </a:r>
            <a:endParaRPr lang="it-IT" b="0" dirty="0"/>
          </a:p>
        </p:txBody>
      </p:sp>
    </p:spTree>
    <p:extLst>
      <p:ext uri="{BB962C8B-B14F-4D97-AF65-F5344CB8AC3E}">
        <p14:creationId xmlns:p14="http://schemas.microsoft.com/office/powerpoint/2010/main" val="1410001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a:extLst>
              <a:ext uri="{FF2B5EF4-FFF2-40B4-BE49-F238E27FC236}">
                <a16:creationId xmlns:a16="http://schemas.microsoft.com/office/drawing/2014/main" id="{5F95BD69-9FEB-B941-B898-CB77D7110F22}"/>
              </a:ext>
            </a:extLst>
          </p:cNvPr>
          <p:cNvSpPr>
            <a:spLocks noGrp="1"/>
          </p:cNvSpPr>
          <p:nvPr>
            <p:ph type="title"/>
          </p:nvPr>
        </p:nvSpPr>
        <p:spPr>
          <a:xfrm>
            <a:off x="577516" y="310041"/>
            <a:ext cx="10943924" cy="831214"/>
          </a:xfrm>
        </p:spPr>
        <p:txBody>
          <a:bodyPr/>
          <a:lstStyle/>
          <a:p>
            <a:r>
              <a:rPr lang="it-IT" dirty="0"/>
              <a:t>Il caso Barilla: la famiglia «tradizionale» </a:t>
            </a:r>
          </a:p>
        </p:txBody>
      </p:sp>
      <p:sp>
        <p:nvSpPr>
          <p:cNvPr id="3" name="Segnaposto data 2">
            <a:extLst>
              <a:ext uri="{FF2B5EF4-FFF2-40B4-BE49-F238E27FC236}">
                <a16:creationId xmlns:a16="http://schemas.microsoft.com/office/drawing/2014/main" id="{06F1C832-D142-2243-A880-3955781FF024}"/>
              </a:ext>
            </a:extLst>
          </p:cNvPr>
          <p:cNvSpPr>
            <a:spLocks noGrp="1"/>
          </p:cNvSpPr>
          <p:nvPr>
            <p:ph type="dt" sz="half" idx="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rgbClr val="009687"/>
                </a:solidFill>
                <a:effectLst/>
                <a:uLnTx/>
                <a:uFillTx/>
                <a:latin typeface="Trebuchet MS" panose="020B0603020202020204"/>
                <a:ea typeface="+mn-ea"/>
                <a:cs typeface="+mn-cs"/>
              </a:rPr>
              <a:t>| 16/04/2021</a:t>
            </a:r>
          </a:p>
        </p:txBody>
      </p:sp>
      <p:sp>
        <p:nvSpPr>
          <p:cNvPr id="4" name="Segnaposto piè di pagina 3">
            <a:extLst>
              <a:ext uri="{FF2B5EF4-FFF2-40B4-BE49-F238E27FC236}">
                <a16:creationId xmlns:a16="http://schemas.microsoft.com/office/drawing/2014/main" id="{F7B66AAA-55DF-204B-9F3B-B69D976989C8}"/>
              </a:ext>
            </a:extLst>
          </p:cNvPr>
          <p:cNvSpPr>
            <a:spLocks noGrp="1"/>
          </p:cNvSpPr>
          <p:nvPr>
            <p:ph type="ftr" sz="quarter"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srgbClr val="009687"/>
                </a:solidFill>
                <a:effectLst/>
                <a:uLnTx/>
                <a:uFillTx/>
                <a:latin typeface="Trebuchet MS" panose="020B0603020202020204"/>
                <a:ea typeface="+mn-ea"/>
                <a:cs typeface="+mn-cs"/>
              </a:rPr>
              <a:t>DAZN Legal Academy</a:t>
            </a:r>
            <a:endParaRPr kumimoji="0" lang="it-IT" sz="1200" b="0" i="0" u="none" strike="noStrike" kern="1200" cap="none" spc="0" normalizeH="0" baseline="0" noProof="0" dirty="0">
              <a:ln>
                <a:noFill/>
              </a:ln>
              <a:solidFill>
                <a:srgbClr val="010000"/>
              </a:solidFill>
              <a:effectLst/>
              <a:uLnTx/>
              <a:uFillTx/>
              <a:latin typeface="Trebuchet MS" panose="020B0603020202020204"/>
              <a:ea typeface="+mn-ea"/>
              <a:cs typeface="+mn-cs"/>
            </a:endParaRPr>
          </a:p>
        </p:txBody>
      </p:sp>
      <p:cxnSp>
        <p:nvCxnSpPr>
          <p:cNvPr id="9" name="Connettore 1 6">
            <a:extLst>
              <a:ext uri="{FF2B5EF4-FFF2-40B4-BE49-F238E27FC236}">
                <a16:creationId xmlns:a16="http://schemas.microsoft.com/office/drawing/2014/main" id="{543EE480-E10B-4F54-9CC4-C9A82009DCC7}"/>
              </a:ext>
            </a:extLst>
          </p:cNvPr>
          <p:cNvCxnSpPr/>
          <p:nvPr/>
        </p:nvCxnSpPr>
        <p:spPr>
          <a:xfrm>
            <a:off x="5744657" y="1584576"/>
            <a:ext cx="0" cy="41763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CasellaDiTesto 9">
            <a:extLst>
              <a:ext uri="{FF2B5EF4-FFF2-40B4-BE49-F238E27FC236}">
                <a16:creationId xmlns:a16="http://schemas.microsoft.com/office/drawing/2014/main" id="{7D78B7A7-D16E-43D6-8BA0-E0389ED86D69}"/>
              </a:ext>
            </a:extLst>
          </p:cNvPr>
          <p:cNvSpPr txBox="1"/>
          <p:nvPr/>
        </p:nvSpPr>
        <p:spPr>
          <a:xfrm>
            <a:off x="6232735" y="1667775"/>
            <a:ext cx="5181600" cy="3859518"/>
          </a:xfrm>
          <a:prstGeom prst="rect">
            <a:avLst/>
          </a:prstGeom>
          <a:noFill/>
        </p:spPr>
        <p:txBody>
          <a:bodyPr wrap="square" rtlCol="0">
            <a:spAutoFit/>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it-IT" sz="1800" b="0" i="0" u="none" strike="noStrike" kern="0" cap="none" spc="0" normalizeH="0" baseline="0" noProof="0" dirty="0">
              <a:ln>
                <a:noFill/>
              </a:ln>
              <a:solidFill>
                <a:srgbClr val="000000"/>
              </a:solidFill>
              <a:effectLst/>
              <a:uLnTx/>
              <a:uFillTx/>
              <a:latin typeface="Calibri" panose="020F0502020204030204" pitchFamily="34" charset="0"/>
              <a:ea typeface="Osaka"/>
              <a:cs typeface="+mn-cs"/>
            </a:endParaRPr>
          </a:p>
          <a:p>
            <a:pPr marL="285750" marR="0" lvl="0"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it-IT" sz="1800" b="0" i="0" u="none" strike="noStrike" kern="0" cap="none" spc="0" normalizeH="0" baseline="0" noProof="0" dirty="0">
                <a:ln>
                  <a:noFill/>
                </a:ln>
                <a:solidFill>
                  <a:srgbClr val="000000"/>
                </a:solidFill>
                <a:effectLst/>
                <a:uLnTx/>
                <a:uFillTx/>
                <a:latin typeface="Calibri" panose="020F0502020204030204" pitchFamily="34" charset="0"/>
                <a:ea typeface="Osaka"/>
                <a:cs typeface="+mn-cs"/>
              </a:rPr>
              <a:t>Scuse pubbliche</a:t>
            </a:r>
          </a:p>
          <a:p>
            <a:pPr marL="285750" marR="0" lvl="0"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it-IT" sz="1800" b="0" i="0" u="none" strike="noStrike" kern="0" cap="none" spc="0" normalizeH="0" baseline="0" noProof="0" dirty="0">
                <a:ln>
                  <a:noFill/>
                </a:ln>
                <a:solidFill>
                  <a:srgbClr val="000000"/>
                </a:solidFill>
                <a:effectLst/>
                <a:uLnTx/>
                <a:uFillTx/>
                <a:latin typeface="Calibri" panose="020F0502020204030204" pitchFamily="34" charset="0"/>
                <a:ea typeface="Osaka"/>
                <a:cs typeface="+mn-cs"/>
              </a:rPr>
              <a:t>Incontri e donazioni a comunità LGBT</a:t>
            </a:r>
          </a:p>
          <a:p>
            <a:pPr marL="285750" marR="0" lvl="0"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it-IT" sz="1800" b="0" i="0" u="none" strike="noStrike" kern="0" cap="none" spc="0" normalizeH="0" baseline="0" noProof="0" dirty="0">
                <a:ln>
                  <a:noFill/>
                </a:ln>
                <a:solidFill>
                  <a:srgbClr val="000000"/>
                </a:solidFill>
                <a:effectLst/>
                <a:uLnTx/>
                <a:uFillTx/>
                <a:latin typeface="Calibri" panose="020F0502020204030204" pitchFamily="34" charset="0"/>
                <a:ea typeface="Osaka"/>
                <a:cs typeface="+mn-cs"/>
              </a:rPr>
              <a:t>Istituzione di una </a:t>
            </a:r>
            <a:r>
              <a:rPr kumimoji="0" lang="it-IT" sz="1800" b="0" i="0" u="none" strike="noStrike" kern="0" cap="none" spc="0" normalizeH="0" baseline="0" noProof="0" dirty="0" err="1">
                <a:ln>
                  <a:noFill/>
                </a:ln>
                <a:solidFill>
                  <a:srgbClr val="000000"/>
                </a:solidFill>
                <a:effectLst/>
                <a:uLnTx/>
                <a:uFillTx/>
                <a:latin typeface="Calibri" panose="020F0502020204030204" pitchFamily="34" charset="0"/>
                <a:ea typeface="Osaka"/>
                <a:cs typeface="+mn-cs"/>
              </a:rPr>
              <a:t>Diversity</a:t>
            </a:r>
            <a:r>
              <a:rPr kumimoji="0" lang="it-IT" sz="1800" b="0" i="0" u="none" strike="noStrike" kern="0" cap="none" spc="0" normalizeH="0" baseline="0" noProof="0" dirty="0">
                <a:ln>
                  <a:noFill/>
                </a:ln>
                <a:solidFill>
                  <a:srgbClr val="000000"/>
                </a:solidFill>
                <a:effectLst/>
                <a:uLnTx/>
                <a:uFillTx/>
                <a:latin typeface="Calibri" panose="020F0502020204030204" pitchFamily="34" charset="0"/>
                <a:ea typeface="Osaka"/>
                <a:cs typeface="+mn-cs"/>
              </a:rPr>
              <a:t> &amp; </a:t>
            </a:r>
            <a:r>
              <a:rPr kumimoji="0" lang="it-IT" sz="1800" b="0" i="0" u="none" strike="noStrike" kern="0" cap="none" spc="0" normalizeH="0" baseline="0" noProof="0" dirty="0" err="1">
                <a:ln>
                  <a:noFill/>
                </a:ln>
                <a:solidFill>
                  <a:srgbClr val="000000"/>
                </a:solidFill>
                <a:effectLst/>
                <a:uLnTx/>
                <a:uFillTx/>
                <a:latin typeface="Calibri" panose="020F0502020204030204" pitchFamily="34" charset="0"/>
                <a:ea typeface="Osaka"/>
                <a:cs typeface="+mn-cs"/>
              </a:rPr>
              <a:t>Inclusion</a:t>
            </a:r>
            <a:r>
              <a:rPr kumimoji="0" lang="it-IT" sz="1800" b="0" i="0" u="none" strike="noStrike" kern="0" cap="none" spc="0" normalizeH="0" baseline="0" noProof="0" dirty="0">
                <a:ln>
                  <a:noFill/>
                </a:ln>
                <a:solidFill>
                  <a:srgbClr val="000000"/>
                </a:solidFill>
                <a:effectLst/>
                <a:uLnTx/>
                <a:uFillTx/>
                <a:latin typeface="Calibri" panose="020F0502020204030204" pitchFamily="34" charset="0"/>
                <a:ea typeface="Osaka"/>
                <a:cs typeface="+mn-cs"/>
              </a:rPr>
              <a:t> Board all’interno dell’azienda</a:t>
            </a:r>
          </a:p>
          <a:p>
            <a:pPr marL="285750" marR="0" lvl="0"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it-IT" sz="1800" b="0" i="0" u="none" strike="noStrike" kern="0" cap="none" spc="0" normalizeH="0" baseline="0" noProof="0" dirty="0">
                <a:ln>
                  <a:noFill/>
                </a:ln>
                <a:solidFill>
                  <a:srgbClr val="000000"/>
                </a:solidFill>
                <a:effectLst/>
                <a:uLnTx/>
                <a:uFillTx/>
                <a:latin typeface="Calibri" panose="020F0502020204030204" pitchFamily="34" charset="0"/>
                <a:ea typeface="Osaka"/>
                <a:cs typeface="+mn-cs"/>
              </a:rPr>
              <a:t>Introduzione di corsi aziendali contro la discriminazione</a:t>
            </a:r>
          </a:p>
          <a:p>
            <a:pPr marL="285750" marR="0" lvl="0"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it-IT" sz="1800" b="0" i="0" u="none" strike="noStrike" kern="0" cap="none" spc="0" normalizeH="0" baseline="0" noProof="0" dirty="0">
                <a:ln>
                  <a:noFill/>
                </a:ln>
                <a:solidFill>
                  <a:srgbClr val="000000"/>
                </a:solidFill>
                <a:effectLst/>
                <a:uLnTx/>
                <a:uFillTx/>
                <a:latin typeface="Calibri" panose="020F0502020204030204" pitchFamily="34" charset="0"/>
                <a:ea typeface="Osaka"/>
                <a:cs typeface="+mn-cs"/>
              </a:rPr>
              <a:t>Benefit estesi anche alle famiglie dei transgender</a:t>
            </a:r>
          </a:p>
          <a:p>
            <a:pPr marL="285750" marR="0" lvl="0"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it-IT" sz="1800" b="0" i="0" u="none" strike="noStrike" kern="0" cap="none" spc="0" normalizeH="0" baseline="0" noProof="0" dirty="0">
              <a:ln>
                <a:noFill/>
              </a:ln>
              <a:solidFill>
                <a:srgbClr val="000000"/>
              </a:solidFill>
              <a:effectLst/>
              <a:uLnTx/>
              <a:uFillTx/>
              <a:latin typeface="Calibri" panose="020F0502020204030204" pitchFamily="34" charset="0"/>
              <a:ea typeface="Osaka"/>
              <a:cs typeface="+mn-cs"/>
            </a:endParaRPr>
          </a:p>
          <a:p>
            <a:pPr marL="285750" marR="0" lvl="0"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it-IT" sz="1800" b="0" i="0" u="none" strike="noStrike" kern="0" cap="none" spc="0" normalizeH="0" baseline="0" noProof="0" dirty="0">
              <a:ln>
                <a:noFill/>
              </a:ln>
              <a:solidFill>
                <a:srgbClr val="000000"/>
              </a:solidFill>
              <a:effectLst/>
              <a:uLnTx/>
              <a:uFillTx/>
              <a:latin typeface="Calibri" panose="020F0502020204030204" pitchFamily="34" charset="0"/>
              <a:ea typeface="Osaka"/>
              <a:cs typeface="+mn-cs"/>
            </a:endParaRPr>
          </a:p>
          <a:p>
            <a:pPr marL="285750" marR="0" lvl="0"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it-IT" sz="1800" b="0" i="0" u="none" strike="noStrike" kern="0" cap="none" spc="0" normalizeH="0" baseline="0" noProof="0" dirty="0">
                <a:ln>
                  <a:noFill/>
                </a:ln>
                <a:solidFill>
                  <a:srgbClr val="000000"/>
                </a:solidFill>
                <a:effectLst/>
                <a:uLnTx/>
                <a:uFillTx/>
                <a:latin typeface="Calibri" panose="020F0502020204030204" pitchFamily="34" charset="0"/>
                <a:ea typeface="Osaka"/>
                <a:cs typeface="+mn-cs"/>
              </a:rPr>
              <a:t>Punteggio altissimo nel Corporate Index della Human Right </a:t>
            </a:r>
            <a:r>
              <a:rPr kumimoji="0" lang="it-IT" sz="1800" b="0" i="0" u="none" strike="noStrike" kern="0" cap="none" spc="0" normalizeH="0" baseline="0" noProof="0" dirty="0" err="1">
                <a:ln>
                  <a:noFill/>
                </a:ln>
                <a:solidFill>
                  <a:srgbClr val="000000"/>
                </a:solidFill>
                <a:effectLst/>
                <a:uLnTx/>
                <a:uFillTx/>
                <a:latin typeface="Calibri" panose="020F0502020204030204" pitchFamily="34" charset="0"/>
                <a:ea typeface="Osaka"/>
                <a:cs typeface="+mn-cs"/>
              </a:rPr>
              <a:t>Campaign</a:t>
            </a:r>
            <a:endParaRPr kumimoji="0" lang="it-IT" sz="1800" b="0" i="0" u="none" strike="noStrike" kern="0" cap="none" spc="0" normalizeH="0" baseline="0" noProof="0" dirty="0">
              <a:ln>
                <a:noFill/>
              </a:ln>
              <a:solidFill>
                <a:srgbClr val="000000"/>
              </a:solidFill>
              <a:effectLst/>
              <a:uLnTx/>
              <a:uFillTx/>
              <a:latin typeface="Calibri" panose="020F0502020204030204" pitchFamily="34" charset="0"/>
              <a:ea typeface="Osaka"/>
              <a:cs typeface="+mn-cs"/>
            </a:endParaRPr>
          </a:p>
        </p:txBody>
      </p:sp>
      <p:sp>
        <p:nvSpPr>
          <p:cNvPr id="12" name="Freccia in giù 11">
            <a:extLst>
              <a:ext uri="{FF2B5EF4-FFF2-40B4-BE49-F238E27FC236}">
                <a16:creationId xmlns:a16="http://schemas.microsoft.com/office/drawing/2014/main" id="{40EA6835-E309-4AE5-8316-BDB98B220DF7}"/>
              </a:ext>
            </a:extLst>
          </p:cNvPr>
          <p:cNvSpPr/>
          <p:nvPr/>
        </p:nvSpPr>
        <p:spPr>
          <a:xfrm>
            <a:off x="8595642" y="4270003"/>
            <a:ext cx="431800" cy="533400"/>
          </a:xfrm>
          <a:prstGeom prst="down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srgbClr val="FFFFFF"/>
              </a:solidFill>
              <a:effectLst/>
              <a:uLnTx/>
              <a:uFillTx/>
              <a:latin typeface="Trebuchet MS" panose="020B0603020202020204"/>
              <a:ea typeface="+mn-ea"/>
              <a:cs typeface="+mn-cs"/>
            </a:endParaRPr>
          </a:p>
        </p:txBody>
      </p:sp>
      <p:pic>
        <p:nvPicPr>
          <p:cNvPr id="8" name="Immagine 7">
            <a:extLst>
              <a:ext uri="{FF2B5EF4-FFF2-40B4-BE49-F238E27FC236}">
                <a16:creationId xmlns:a16="http://schemas.microsoft.com/office/drawing/2014/main" id="{66545D3B-ED81-4C32-9B45-98CCE005EF30}"/>
              </a:ext>
            </a:extLst>
          </p:cNvPr>
          <p:cNvPicPr>
            <a:picLocks noChangeAspect="1"/>
          </p:cNvPicPr>
          <p:nvPr/>
        </p:nvPicPr>
        <p:blipFill>
          <a:blip r:embed="rId3"/>
          <a:stretch>
            <a:fillRect/>
          </a:stretch>
        </p:blipFill>
        <p:spPr>
          <a:xfrm>
            <a:off x="10077596" y="1210535"/>
            <a:ext cx="1048603" cy="914479"/>
          </a:xfrm>
          <a:prstGeom prst="rect">
            <a:avLst/>
          </a:prstGeom>
        </p:spPr>
      </p:pic>
      <p:pic>
        <p:nvPicPr>
          <p:cNvPr id="11" name="Immagine 10">
            <a:extLst>
              <a:ext uri="{FF2B5EF4-FFF2-40B4-BE49-F238E27FC236}">
                <a16:creationId xmlns:a16="http://schemas.microsoft.com/office/drawing/2014/main" id="{CF5643AB-1590-3B4C-8840-C5260CF6DAAC}"/>
              </a:ext>
            </a:extLst>
          </p:cNvPr>
          <p:cNvPicPr>
            <a:picLocks noChangeAspect="1"/>
          </p:cNvPicPr>
          <p:nvPr/>
        </p:nvPicPr>
        <p:blipFill>
          <a:blip r:embed="rId4"/>
          <a:stretch>
            <a:fillRect/>
          </a:stretch>
        </p:blipFill>
        <p:spPr>
          <a:xfrm>
            <a:off x="12700" y="127000"/>
            <a:ext cx="12166600" cy="6604000"/>
          </a:xfrm>
          <a:prstGeom prst="rect">
            <a:avLst/>
          </a:prstGeom>
        </p:spPr>
      </p:pic>
    </p:spTree>
    <p:extLst>
      <p:ext uri="{BB962C8B-B14F-4D97-AF65-F5344CB8AC3E}">
        <p14:creationId xmlns:p14="http://schemas.microsoft.com/office/powerpoint/2010/main" val="3091309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792CFA-1344-5B47-855D-9E8EBDD7349B}"/>
              </a:ext>
            </a:extLst>
          </p:cNvPr>
          <p:cNvSpPr>
            <a:spLocks noGrp="1"/>
          </p:cNvSpPr>
          <p:nvPr>
            <p:ph type="title"/>
          </p:nvPr>
        </p:nvSpPr>
        <p:spPr/>
        <p:txBody>
          <a:bodyPr/>
          <a:lstStyle/>
          <a:p>
            <a:r>
              <a:rPr lang="it-IT" dirty="0"/>
              <a:t>L. 31/2019: ampliamento dell’ambito di applicazione dell’azione prevista dal codice del consumo</a:t>
            </a:r>
          </a:p>
        </p:txBody>
      </p:sp>
      <p:graphicFrame>
        <p:nvGraphicFramePr>
          <p:cNvPr id="6" name="Segnaposto contenuto 5">
            <a:extLst>
              <a:ext uri="{FF2B5EF4-FFF2-40B4-BE49-F238E27FC236}">
                <a16:creationId xmlns:a16="http://schemas.microsoft.com/office/drawing/2014/main" id="{3A1E7DCD-9CF8-AE47-80DC-1CED620163C3}"/>
              </a:ext>
            </a:extLst>
          </p:cNvPr>
          <p:cNvGraphicFramePr>
            <a:graphicFrameLocks noGrp="1"/>
          </p:cNvGraphicFramePr>
          <p:nvPr>
            <p:ph idx="1"/>
            <p:extLst>
              <p:ext uri="{D42A27DB-BD31-4B8C-83A1-F6EECF244321}">
                <p14:modId xmlns:p14="http://schemas.microsoft.com/office/powerpoint/2010/main" val="4116903281"/>
              </p:ext>
            </p:extLst>
          </p:nvPr>
        </p:nvGraphicFramePr>
        <p:xfrm>
          <a:off x="577850" y="1452256"/>
          <a:ext cx="10944225" cy="45186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1113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a:extLst>
              <a:ext uri="{FF2B5EF4-FFF2-40B4-BE49-F238E27FC236}">
                <a16:creationId xmlns:a16="http://schemas.microsoft.com/office/drawing/2014/main" id="{5F95BD69-9FEB-B941-B898-CB77D7110F22}"/>
              </a:ext>
            </a:extLst>
          </p:cNvPr>
          <p:cNvSpPr>
            <a:spLocks noGrp="1"/>
          </p:cNvSpPr>
          <p:nvPr>
            <p:ph type="title"/>
          </p:nvPr>
        </p:nvSpPr>
        <p:spPr/>
        <p:txBody>
          <a:bodyPr/>
          <a:lstStyle/>
          <a:p>
            <a:r>
              <a:rPr lang="it-IT" i="1" dirty="0" err="1"/>
              <a:t>Opt</a:t>
            </a:r>
            <a:r>
              <a:rPr lang="it-IT" i="1" dirty="0"/>
              <a:t>-in</a:t>
            </a:r>
          </a:p>
        </p:txBody>
      </p:sp>
      <p:sp>
        <p:nvSpPr>
          <p:cNvPr id="5" name="Segnaposto contenuto 4">
            <a:extLst>
              <a:ext uri="{FF2B5EF4-FFF2-40B4-BE49-F238E27FC236}">
                <a16:creationId xmlns:a16="http://schemas.microsoft.com/office/drawing/2014/main" id="{A3F00F39-98DB-6D48-996F-079080B7E7E0}"/>
              </a:ext>
            </a:extLst>
          </p:cNvPr>
          <p:cNvSpPr>
            <a:spLocks noGrp="1"/>
          </p:cNvSpPr>
          <p:nvPr>
            <p:ph idx="1"/>
          </p:nvPr>
        </p:nvSpPr>
        <p:spPr>
          <a:xfrm>
            <a:off x="577515" y="1144999"/>
            <a:ext cx="10943925" cy="4916053"/>
          </a:xfrm>
        </p:spPr>
        <p:txBody>
          <a:bodyPr>
            <a:normAutofit lnSpcReduction="10000"/>
          </a:bodyPr>
          <a:lstStyle/>
          <a:p>
            <a:endParaRPr lang="it-IT" dirty="0"/>
          </a:p>
          <a:p>
            <a:r>
              <a:rPr lang="it-IT" sz="2400" dirty="0"/>
              <a:t>NON muta scelta per il meccanismo di </a:t>
            </a:r>
            <a:r>
              <a:rPr lang="it-IT" sz="3200" b="1" i="1" dirty="0" err="1">
                <a:solidFill>
                  <a:schemeClr val="accent1"/>
                </a:solidFill>
              </a:rPr>
              <a:t>opt</a:t>
            </a:r>
            <a:r>
              <a:rPr lang="it-IT" sz="3200" b="1" i="1" dirty="0">
                <a:solidFill>
                  <a:schemeClr val="accent1"/>
                </a:solidFill>
              </a:rPr>
              <a:t>-in </a:t>
            </a:r>
          </a:p>
          <a:p>
            <a:pPr marL="0" indent="274638">
              <a:buNone/>
            </a:pPr>
            <a:r>
              <a:rPr lang="it-IT" sz="2400" dirty="0"/>
              <a:t>MA doppia possibilità di aderire: </a:t>
            </a:r>
          </a:p>
          <a:p>
            <a:pPr marL="914400" lvl="1" indent="-457200">
              <a:buFont typeface="+mj-lt"/>
              <a:buAutoNum type="arabicPeriod"/>
            </a:pPr>
            <a:r>
              <a:rPr lang="it-IT" sz="2400" dirty="0"/>
              <a:t>Dopo la pronuncia dell’ordinanza di ammissione dell’azione</a:t>
            </a:r>
          </a:p>
          <a:p>
            <a:pPr marL="914400" lvl="1" indent="-457200">
              <a:buFont typeface="+mj-lt"/>
              <a:buAutoNum type="arabicPeriod"/>
            </a:pPr>
            <a:r>
              <a:rPr lang="it-IT" sz="2400" dirty="0"/>
              <a:t>Anche dopo il deposito della sentenza di primo grado di accoglimento, che accerta la responsabilità del convenuto</a:t>
            </a:r>
          </a:p>
          <a:p>
            <a:pPr marL="457200" lvl="1" indent="0">
              <a:buNone/>
            </a:pPr>
            <a:endParaRPr lang="it-IT" sz="2400" dirty="0"/>
          </a:p>
          <a:p>
            <a:pPr marL="320675" lvl="1" indent="-307975"/>
            <a:r>
              <a:rPr lang="it-IT" sz="2400" dirty="0"/>
              <a:t>Una sorta di </a:t>
            </a:r>
            <a:r>
              <a:rPr lang="it-IT" sz="2400" i="1" dirty="0" err="1"/>
              <a:t>opt</a:t>
            </a:r>
            <a:r>
              <a:rPr lang="it-IT" sz="2400" i="1" dirty="0"/>
              <a:t>-out</a:t>
            </a:r>
            <a:r>
              <a:rPr lang="it-IT" sz="2400" dirty="0"/>
              <a:t> si scorge nell’adesione alla proposta transattiva. È prevista in due forme (art. 840 </a:t>
            </a:r>
            <a:r>
              <a:rPr lang="it-IT" sz="2400" i="1" dirty="0" err="1"/>
              <a:t>quaterdecies</a:t>
            </a:r>
            <a:r>
              <a:rPr lang="it-IT" sz="2400" dirty="0"/>
              <a:t>): </a:t>
            </a:r>
          </a:p>
          <a:p>
            <a:pPr marL="914400" lvl="1" indent="-457200">
              <a:buAutoNum type="arabicPeriod"/>
            </a:pPr>
            <a:r>
              <a:rPr lang="it-IT" sz="2400" dirty="0"/>
              <a:t>Prima della pronuncia della sentenza e su impulso del giudicante</a:t>
            </a:r>
          </a:p>
          <a:p>
            <a:pPr marL="914400" lvl="1" indent="-457200">
              <a:buAutoNum type="arabicPeriod"/>
            </a:pPr>
            <a:r>
              <a:rPr lang="it-IT" sz="2400" dirty="0"/>
              <a:t>Dopo la pronuncia della sentenza, su accordo concluso dal resistente e dal rappresentante comune degli aderenti, sotto il controllo del giudice delegato &gt; entro 15 giorni ciascun aderente può presentare «motivate contestazioni» allo schema di accordo</a:t>
            </a:r>
          </a:p>
          <a:p>
            <a:pPr marL="457200" lvl="1" indent="0">
              <a:buNone/>
            </a:pPr>
            <a:endParaRPr lang="it-IT" sz="2400" dirty="0"/>
          </a:p>
          <a:p>
            <a:pPr lvl="1">
              <a:buFont typeface="Wingdings" pitchFamily="2" charset="2"/>
              <a:buChar char="Ø"/>
            </a:pPr>
            <a:endParaRPr lang="it-IT" sz="2400" dirty="0"/>
          </a:p>
        </p:txBody>
      </p:sp>
    </p:spTree>
    <p:extLst>
      <p:ext uri="{BB962C8B-B14F-4D97-AF65-F5344CB8AC3E}">
        <p14:creationId xmlns:p14="http://schemas.microsoft.com/office/powerpoint/2010/main" val="2697901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0EBDEE-C746-574D-9455-EB7E1514AB8E}"/>
              </a:ext>
            </a:extLst>
          </p:cNvPr>
          <p:cNvSpPr>
            <a:spLocks noGrp="1"/>
          </p:cNvSpPr>
          <p:nvPr>
            <p:ph type="title"/>
          </p:nvPr>
        </p:nvSpPr>
        <p:spPr/>
        <p:txBody>
          <a:bodyPr/>
          <a:lstStyle/>
          <a:p>
            <a:r>
              <a:rPr lang="it-IT" dirty="0"/>
              <a:t>Tre fasi + esecuzione</a:t>
            </a:r>
          </a:p>
        </p:txBody>
      </p:sp>
      <p:graphicFrame>
        <p:nvGraphicFramePr>
          <p:cNvPr id="7" name="Segnaposto contenuto 6">
            <a:extLst>
              <a:ext uri="{FF2B5EF4-FFF2-40B4-BE49-F238E27FC236}">
                <a16:creationId xmlns:a16="http://schemas.microsoft.com/office/drawing/2014/main" id="{92BEC99F-981E-9341-8DAF-C068DEF6ADE4}"/>
              </a:ext>
            </a:extLst>
          </p:cNvPr>
          <p:cNvGraphicFramePr>
            <a:graphicFrameLocks noGrp="1"/>
          </p:cNvGraphicFramePr>
          <p:nvPr>
            <p:ph idx="1"/>
            <p:extLst>
              <p:ext uri="{D42A27DB-BD31-4B8C-83A1-F6EECF244321}">
                <p14:modId xmlns:p14="http://schemas.microsoft.com/office/powerpoint/2010/main" val="2803028557"/>
              </p:ext>
            </p:extLst>
          </p:nvPr>
        </p:nvGraphicFramePr>
        <p:xfrm>
          <a:off x="148390" y="566670"/>
          <a:ext cx="11700173" cy="5789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egnaposto numero diapositiva 5">
            <a:extLst>
              <a:ext uri="{FF2B5EF4-FFF2-40B4-BE49-F238E27FC236}">
                <a16:creationId xmlns:a16="http://schemas.microsoft.com/office/drawing/2014/main" id="{5A2C51C5-2599-0F47-8702-01E6EEBDB110}"/>
              </a:ext>
            </a:extLst>
          </p:cNvPr>
          <p:cNvSpPr>
            <a:spLocks noGrp="1"/>
          </p:cNvSpPr>
          <p:nvPr>
            <p:ph type="sldNum" sz="quarter" idx="4"/>
          </p:nvPr>
        </p:nvSpPr>
        <p:spPr/>
        <p:txBody>
          <a:bodyPr/>
          <a:lstStyle/>
          <a:p>
            <a:fld id="{7900FCC1-E78D-F34E-8723-6EE79FE44948}" type="slidenum">
              <a:rPr lang="it-IT" smtClean="0"/>
              <a:pPr/>
              <a:t>14</a:t>
            </a:fld>
            <a:endParaRPr lang="it-IT" dirty="0"/>
          </a:p>
        </p:txBody>
      </p:sp>
    </p:spTree>
    <p:extLst>
      <p:ext uri="{BB962C8B-B14F-4D97-AF65-F5344CB8AC3E}">
        <p14:creationId xmlns:p14="http://schemas.microsoft.com/office/powerpoint/2010/main" val="3947323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7">
            <a:extLst>
              <a:ext uri="{FF2B5EF4-FFF2-40B4-BE49-F238E27FC236}">
                <a16:creationId xmlns:a16="http://schemas.microsoft.com/office/drawing/2014/main" id="{6F6E8D3A-569F-3344-9E95-0EE693CD5673}"/>
              </a:ext>
            </a:extLst>
          </p:cNvPr>
          <p:cNvSpPr>
            <a:spLocks noGrp="1"/>
          </p:cNvSpPr>
          <p:nvPr>
            <p:ph type="title"/>
          </p:nvPr>
        </p:nvSpPr>
        <p:spPr/>
        <p:txBody>
          <a:bodyPr/>
          <a:lstStyle/>
          <a:p>
            <a:r>
              <a:rPr lang="it-IT" dirty="0"/>
              <a:t>Ulteriori problemi di coordinamento con direttiva</a:t>
            </a:r>
          </a:p>
        </p:txBody>
      </p:sp>
      <p:sp>
        <p:nvSpPr>
          <p:cNvPr id="9" name="Segnaposto contenuto 8">
            <a:extLst>
              <a:ext uri="{FF2B5EF4-FFF2-40B4-BE49-F238E27FC236}">
                <a16:creationId xmlns:a16="http://schemas.microsoft.com/office/drawing/2014/main" id="{5C10DD23-4D02-4A43-AC92-EBBDEA6FD451}"/>
              </a:ext>
            </a:extLst>
          </p:cNvPr>
          <p:cNvSpPr>
            <a:spLocks noGrp="1"/>
          </p:cNvSpPr>
          <p:nvPr>
            <p:ph idx="1"/>
          </p:nvPr>
        </p:nvSpPr>
        <p:spPr>
          <a:xfrm>
            <a:off x="577515" y="1260910"/>
            <a:ext cx="11466095" cy="5231964"/>
          </a:xfrm>
        </p:spPr>
        <p:txBody>
          <a:bodyPr>
            <a:normAutofit/>
          </a:bodyPr>
          <a:lstStyle/>
          <a:p>
            <a:pPr marL="342900" indent="-342900">
              <a:buFont typeface="+mj-lt"/>
              <a:buAutoNum type="arabicPeriod"/>
            </a:pPr>
            <a:r>
              <a:rPr lang="it-IT" dirty="0">
                <a:solidFill>
                  <a:schemeClr val="accent1"/>
                </a:solidFill>
              </a:rPr>
              <a:t>LEGITTIMAZIONE ATTIVA DELLE ASSOCIAZIONI ED ENTI STRANIERI (AZIONI RAPPRESENTATIVE TRANSFRONTALIERE):</a:t>
            </a:r>
          </a:p>
          <a:p>
            <a:pPr marL="0" indent="0">
              <a:buNone/>
            </a:pPr>
            <a:r>
              <a:rPr lang="it-IT" dirty="0"/>
              <a:t>L’art. 139 cod. </a:t>
            </a:r>
            <a:r>
              <a:rPr lang="it-IT" dirty="0" err="1"/>
              <a:t>cons</a:t>
            </a:r>
            <a:r>
              <a:rPr lang="it-IT" dirty="0"/>
              <a:t>. è stato abrogato, ma prevedeva tra l’altro che le associazioni iscritte in un altro Stato membro fossero legittimate ad agire in via inibitoria contro le condotte lesive per i consumatori del proprio paese ma poste in essere in tutto o in parte in Italia: la proposta di direttiva prevede la possibilità di azione inibitoria in altro Stato membro da parte di enti legittimati con sede in uno Stato diverso (art. 6), possibilità che dovrà quindi essere reintrodotta</a:t>
            </a:r>
          </a:p>
          <a:p>
            <a:pPr marL="0" indent="0">
              <a:buNone/>
            </a:pPr>
            <a:r>
              <a:rPr lang="it-IT" dirty="0">
                <a:solidFill>
                  <a:schemeClr val="accent1"/>
                </a:solidFill>
              </a:rPr>
              <a:t>2.  ORDINE DI ESIBIZIONE:</a:t>
            </a:r>
          </a:p>
          <a:p>
            <a:pPr marL="0" indent="0">
              <a:buNone/>
            </a:pPr>
            <a:r>
              <a:rPr lang="it-IT" dirty="0"/>
              <a:t>Nella proposta di direttiva (art. 18), si può emettere anche nei confronti del </a:t>
            </a:r>
            <a:r>
              <a:rPr lang="it-IT" b="1" dirty="0"/>
              <a:t>terzo</a:t>
            </a:r>
            <a:r>
              <a:rPr lang="it-IT" dirty="0"/>
              <a:t> con relative sanzioni in caso di inadempimento (modello private </a:t>
            </a:r>
            <a:r>
              <a:rPr lang="it-IT" dirty="0" err="1"/>
              <a:t>enforcement</a:t>
            </a:r>
            <a:r>
              <a:rPr lang="it-IT" dirty="0"/>
              <a:t> antitrust) mentre art. 840 </a:t>
            </a:r>
            <a:r>
              <a:rPr lang="it-IT" i="1" dirty="0" err="1"/>
              <a:t>quinquies</a:t>
            </a:r>
            <a:r>
              <a:rPr lang="it-IT" dirty="0"/>
              <a:t> c.p.c. ne limita il raggio d’azione nei confronti della parte resistente</a:t>
            </a:r>
          </a:p>
          <a:p>
            <a:pPr marL="0" indent="0">
              <a:buNone/>
            </a:pPr>
            <a:r>
              <a:rPr lang="it-IT" dirty="0">
                <a:solidFill>
                  <a:schemeClr val="accent1"/>
                </a:solidFill>
              </a:rPr>
              <a:t>3.   AZIONE INIBITORIA COLLETTIVA:</a:t>
            </a:r>
          </a:p>
          <a:p>
            <a:pPr marL="0" indent="0">
              <a:buNone/>
            </a:pPr>
            <a:r>
              <a:rPr lang="it-IT" dirty="0"/>
              <a:t>Secondo l’art. 8 della proposta direttiva, è possibile proporla soltanto dopo che ente legittimato abbia avviato una consultazione con professionista affinché ponga fine alla violazione, con un tempo di due settimane. Art. 840 </a:t>
            </a:r>
            <a:r>
              <a:rPr lang="it-IT" i="1" dirty="0" err="1"/>
              <a:t>sexiesdecies</a:t>
            </a:r>
            <a:r>
              <a:rPr lang="it-IT" dirty="0"/>
              <a:t> non prevede tale preventiva consultazione</a:t>
            </a:r>
          </a:p>
          <a:p>
            <a:pPr marL="342900" indent="-342900">
              <a:buAutoNum type="arabicPeriod" startAt="4"/>
            </a:pPr>
            <a:endParaRPr lang="it-IT" dirty="0">
              <a:solidFill>
                <a:srgbClr val="009687"/>
              </a:solidFill>
            </a:endParaRPr>
          </a:p>
          <a:p>
            <a:pPr marL="0" indent="0">
              <a:buNone/>
            </a:pPr>
            <a:endParaRPr lang="it-IT" dirty="0">
              <a:solidFill>
                <a:srgbClr val="009687"/>
              </a:solidFill>
            </a:endParaRPr>
          </a:p>
          <a:p>
            <a:pPr marL="0" indent="0">
              <a:buNone/>
            </a:pPr>
            <a:endParaRPr lang="it-IT" dirty="0"/>
          </a:p>
          <a:p>
            <a:pPr marL="0" indent="0">
              <a:buNone/>
            </a:pPr>
            <a:endParaRPr lang="it-IT" dirty="0"/>
          </a:p>
        </p:txBody>
      </p:sp>
      <p:sp>
        <p:nvSpPr>
          <p:cNvPr id="7" name="Segnaposto numero diapositiva 6">
            <a:extLst>
              <a:ext uri="{FF2B5EF4-FFF2-40B4-BE49-F238E27FC236}">
                <a16:creationId xmlns:a16="http://schemas.microsoft.com/office/drawing/2014/main" id="{DEFF9A3B-B83A-5A4A-A635-4C3786C66E87}"/>
              </a:ext>
            </a:extLst>
          </p:cNvPr>
          <p:cNvSpPr>
            <a:spLocks noGrp="1"/>
          </p:cNvSpPr>
          <p:nvPr>
            <p:ph type="sldNum" sz="quarter" idx="4"/>
          </p:nvPr>
        </p:nvSpPr>
        <p:spPr/>
        <p:txBody>
          <a:bodyPr/>
          <a:lstStyle/>
          <a:p>
            <a:fld id="{7900FCC1-E78D-F34E-8723-6EE79FE44948}" type="slidenum">
              <a:rPr lang="it-IT" smtClean="0"/>
              <a:pPr/>
              <a:t>15</a:t>
            </a:fld>
            <a:endParaRPr lang="it-IT" dirty="0"/>
          </a:p>
        </p:txBody>
      </p:sp>
    </p:spTree>
    <p:extLst>
      <p:ext uri="{BB962C8B-B14F-4D97-AF65-F5344CB8AC3E}">
        <p14:creationId xmlns:p14="http://schemas.microsoft.com/office/powerpoint/2010/main" val="7495545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a:extLst>
              <a:ext uri="{FF2B5EF4-FFF2-40B4-BE49-F238E27FC236}">
                <a16:creationId xmlns:a16="http://schemas.microsoft.com/office/drawing/2014/main" id="{B6840281-2213-2246-AD84-33D2F2B6CCF3}"/>
              </a:ext>
            </a:extLst>
          </p:cNvPr>
          <p:cNvSpPr>
            <a:spLocks noGrp="1"/>
          </p:cNvSpPr>
          <p:nvPr>
            <p:ph type="title"/>
          </p:nvPr>
        </p:nvSpPr>
        <p:spPr>
          <a:xfrm>
            <a:off x="873867" y="375495"/>
            <a:ext cx="6155988" cy="1182927"/>
          </a:xfrm>
        </p:spPr>
        <p:txBody>
          <a:bodyPr anchor="b">
            <a:normAutofit/>
          </a:bodyPr>
          <a:lstStyle/>
          <a:p>
            <a:r>
              <a:rPr lang="it-IT" sz="3200" dirty="0"/>
              <a:t>Conclusioni</a:t>
            </a:r>
          </a:p>
        </p:txBody>
      </p:sp>
      <p:cxnSp>
        <p:nvCxnSpPr>
          <p:cNvPr id="16" name="Straight Connector 15">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3" name="Segnaposto contenuto 2">
            <a:extLst>
              <a:ext uri="{FF2B5EF4-FFF2-40B4-BE49-F238E27FC236}">
                <a16:creationId xmlns:a16="http://schemas.microsoft.com/office/drawing/2014/main" id="{60345455-34BC-7842-BE41-53820D047A82}"/>
              </a:ext>
            </a:extLst>
          </p:cNvPr>
          <p:cNvSpPr>
            <a:spLocks noGrp="1"/>
          </p:cNvSpPr>
          <p:nvPr>
            <p:ph idx="1"/>
          </p:nvPr>
        </p:nvSpPr>
        <p:spPr>
          <a:xfrm>
            <a:off x="803776" y="2038324"/>
            <a:ext cx="6190412" cy="4135466"/>
          </a:xfrm>
        </p:spPr>
        <p:txBody>
          <a:bodyPr anchor="t">
            <a:normAutofit/>
          </a:bodyPr>
          <a:lstStyle/>
          <a:p>
            <a:pPr marL="0" indent="0">
              <a:buNone/>
            </a:pPr>
            <a:r>
              <a:rPr lang="it-IT" sz="2000" dirty="0">
                <a:solidFill>
                  <a:schemeClr val="tx1">
                    <a:alpha val="80000"/>
                  </a:schemeClr>
                </a:solidFill>
              </a:rPr>
              <a:t>Diverse modifiche alle disposizioni appena entrate in vigore si renderanno necessarie, sia per ragioni di chiarezza sia per assicurare la conformità alla (</a:t>
            </a:r>
            <a:r>
              <a:rPr lang="it-IT" sz="2000" dirty="0" err="1">
                <a:solidFill>
                  <a:schemeClr val="tx1">
                    <a:alpha val="80000"/>
                  </a:schemeClr>
                </a:solidFill>
              </a:rPr>
              <a:t>emananda</a:t>
            </a:r>
            <a:r>
              <a:rPr lang="it-IT" sz="2000" dirty="0">
                <a:solidFill>
                  <a:schemeClr val="tx1">
                    <a:alpha val="80000"/>
                  </a:schemeClr>
                </a:solidFill>
              </a:rPr>
              <a:t>) direttiva.</a:t>
            </a:r>
          </a:p>
          <a:p>
            <a:pPr marL="0" indent="0">
              <a:buNone/>
            </a:pPr>
            <a:r>
              <a:rPr lang="it-IT" sz="2000" dirty="0">
                <a:solidFill>
                  <a:schemeClr val="tx1">
                    <a:alpha val="80000"/>
                  </a:schemeClr>
                </a:solidFill>
              </a:rPr>
              <a:t>	</a:t>
            </a:r>
          </a:p>
          <a:p>
            <a:pPr marL="0" indent="0">
              <a:buNone/>
            </a:pPr>
            <a:r>
              <a:rPr lang="it-IT" sz="2000" dirty="0">
                <a:solidFill>
                  <a:schemeClr val="tx1">
                    <a:alpha val="80000"/>
                  </a:schemeClr>
                </a:solidFill>
              </a:rPr>
              <a:t>Sebbene la direttiva sulle azioni rappresentative intende rappresentare un mezzo efficace per la tutela degli interessi collettivi dei consumatori, occorrerà verificare se gli ampi spazi riservati all’autonomia procedurale degli Stati membri pregiudicheranno o meno il conseguimento di tali obiettivi.</a:t>
            </a:r>
          </a:p>
          <a:p>
            <a:pPr marL="0" indent="0">
              <a:buNone/>
            </a:pPr>
            <a:endParaRPr lang="it-IT" sz="2000" dirty="0">
              <a:solidFill>
                <a:schemeClr val="tx1">
                  <a:alpha val="80000"/>
                </a:schemeClr>
              </a:solidFill>
            </a:endParaRPr>
          </a:p>
        </p:txBody>
      </p:sp>
      <p:pic>
        <p:nvPicPr>
          <p:cNvPr id="9" name="Segnaposto contenuto 8" descr="Gruppo di persone con riempimento a tinta unita">
            <a:extLst>
              <a:ext uri="{FF2B5EF4-FFF2-40B4-BE49-F238E27FC236}">
                <a16:creationId xmlns:a16="http://schemas.microsoft.com/office/drawing/2014/main" id="{6AADFCA2-FE65-3342-8683-866EB2BA0F2B}"/>
              </a:ext>
            </a:extLst>
          </p:cNvPr>
          <p:cNvPicPr>
            <a:picLocks noGrp="1" noChangeAspect="1"/>
          </p:cNvPicPr>
          <p:nvPr>
            <p:ph idx="10"/>
          </p:nvPr>
        </p:nvPicPr>
        <p:blipFill>
          <a:blip r:embed="rId2">
            <a:extLst>
              <a:ext uri="{96DAC541-7B7A-43D3-8B79-37D633B846F1}">
                <asvg:svgBlip xmlns:asvg="http://schemas.microsoft.com/office/drawing/2016/SVG/main" r:embed="rId3"/>
              </a:ext>
            </a:extLst>
          </a:blip>
          <a:stretch>
            <a:fillRect/>
          </a:stretch>
        </p:blipFill>
        <p:spPr>
          <a:xfrm>
            <a:off x="7688458" y="1899284"/>
            <a:ext cx="3548404" cy="3548404"/>
          </a:xfrm>
          <a:prstGeom prst="rect">
            <a:avLst/>
          </a:prstGeom>
        </p:spPr>
      </p:pic>
      <p:sp>
        <p:nvSpPr>
          <p:cNvPr id="18"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24552" y="1899284"/>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1"/>
          </a:solidFill>
          <a:ln w="603" cap="flat">
            <a:noFill/>
            <a:prstDash val="solid"/>
            <a:miter/>
          </a:ln>
        </p:spPr>
        <p:txBody>
          <a:bodyPr rtlCol="0" anchor="ctr"/>
          <a:lstStyle/>
          <a:p>
            <a:endParaRPr lang="en-US"/>
          </a:p>
        </p:txBody>
      </p:sp>
      <p:sp>
        <p:nvSpPr>
          <p:cNvPr id="20"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6862" y="2189928"/>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1"/>
          </a:solidFill>
          <a:ln w="422" cap="flat">
            <a:noFill/>
            <a:prstDash val="solid"/>
            <a:miter/>
          </a:ln>
        </p:spPr>
        <p:txBody>
          <a:bodyPr rtlCol="0" anchor="ctr"/>
          <a:lstStyle/>
          <a:p>
            <a:endParaRPr lang="en-US"/>
          </a:p>
        </p:txBody>
      </p:sp>
      <p:sp>
        <p:nvSpPr>
          <p:cNvPr id="7" name="Segnaposto numero diapositiva 6">
            <a:extLst>
              <a:ext uri="{FF2B5EF4-FFF2-40B4-BE49-F238E27FC236}">
                <a16:creationId xmlns:a16="http://schemas.microsoft.com/office/drawing/2014/main" id="{6A30C499-B80A-7D42-AF31-77E30797024B}"/>
              </a:ext>
            </a:extLst>
          </p:cNvPr>
          <p:cNvSpPr>
            <a:spLocks noGrp="1"/>
          </p:cNvSpPr>
          <p:nvPr>
            <p:ph type="sldNum" sz="quarter" idx="4"/>
          </p:nvPr>
        </p:nvSpPr>
        <p:spPr>
          <a:xfrm>
            <a:off x="8610600" y="6356350"/>
            <a:ext cx="2743200" cy="365125"/>
          </a:xfrm>
        </p:spPr>
        <p:txBody>
          <a:bodyPr>
            <a:normAutofit/>
          </a:bodyPr>
          <a:lstStyle/>
          <a:p>
            <a:pPr>
              <a:spcAft>
                <a:spcPts val="600"/>
              </a:spcAft>
            </a:pPr>
            <a:fld id="{7900FCC1-E78D-F34E-8723-6EE79FE44948}" type="slidenum">
              <a:rPr lang="it-IT">
                <a:solidFill>
                  <a:schemeClr val="tx1">
                    <a:alpha val="60000"/>
                  </a:schemeClr>
                </a:solidFill>
              </a:rPr>
              <a:pPr>
                <a:spcAft>
                  <a:spcPts val="600"/>
                </a:spcAft>
              </a:pPr>
              <a:t>16</a:t>
            </a:fld>
            <a:endParaRPr lang="it-IT">
              <a:solidFill>
                <a:schemeClr val="tx1">
                  <a:alpha val="60000"/>
                </a:schemeClr>
              </a:solidFill>
            </a:endParaRPr>
          </a:p>
        </p:txBody>
      </p:sp>
    </p:spTree>
    <p:extLst>
      <p:ext uri="{BB962C8B-B14F-4D97-AF65-F5344CB8AC3E}">
        <p14:creationId xmlns:p14="http://schemas.microsoft.com/office/powerpoint/2010/main" val="1015936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7">
            <a:extLst>
              <a:ext uri="{FF2B5EF4-FFF2-40B4-BE49-F238E27FC236}">
                <a16:creationId xmlns:a16="http://schemas.microsoft.com/office/drawing/2014/main" id="{64DBA5EE-99D8-FD43-A415-87553C904635}"/>
              </a:ext>
            </a:extLst>
          </p:cNvPr>
          <p:cNvSpPr>
            <a:spLocks noGrp="1"/>
          </p:cNvSpPr>
          <p:nvPr>
            <p:ph type="title"/>
          </p:nvPr>
        </p:nvSpPr>
        <p:spPr/>
        <p:txBody>
          <a:bodyPr>
            <a:normAutofit fontScale="90000"/>
          </a:bodyPr>
          <a:lstStyle/>
          <a:p>
            <a:r>
              <a:rPr lang="it-IT" dirty="0"/>
              <a:t>Grazie per l’attenzione</a:t>
            </a:r>
            <a:br>
              <a:rPr lang="it-IT" b="0" dirty="0"/>
            </a:br>
            <a:br>
              <a:rPr lang="it-IT" b="0" dirty="0"/>
            </a:br>
            <a:br>
              <a:rPr lang="it-IT" b="0" dirty="0"/>
            </a:br>
            <a:br>
              <a:rPr lang="it-IT" b="0" dirty="0"/>
            </a:br>
            <a:br>
              <a:rPr lang="it-IT" b="0" dirty="0"/>
            </a:br>
            <a:br>
              <a:rPr lang="it-IT" b="0" dirty="0"/>
            </a:br>
            <a:br>
              <a:rPr lang="it-IT" b="0" dirty="0"/>
            </a:br>
            <a:br>
              <a:rPr lang="it-IT" b="0" dirty="0"/>
            </a:br>
            <a:br>
              <a:rPr lang="it-IT" b="0" dirty="0"/>
            </a:br>
            <a:r>
              <a:rPr lang="it-IT" b="0" dirty="0">
                <a:hlinkClick r:id="rId2"/>
              </a:rPr>
              <a:t>valeria.giugliano@mbg.legal</a:t>
            </a:r>
            <a:br>
              <a:rPr lang="it-IT" b="0" dirty="0"/>
            </a:br>
            <a:br>
              <a:rPr lang="it-IT" b="0" dirty="0"/>
            </a:br>
            <a:endParaRPr lang="it-IT" b="0" dirty="0"/>
          </a:p>
        </p:txBody>
      </p:sp>
    </p:spTree>
    <p:extLst>
      <p:ext uri="{BB962C8B-B14F-4D97-AF65-F5344CB8AC3E}">
        <p14:creationId xmlns:p14="http://schemas.microsoft.com/office/powerpoint/2010/main" val="1364944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a:extLst>
              <a:ext uri="{FF2B5EF4-FFF2-40B4-BE49-F238E27FC236}">
                <a16:creationId xmlns:a16="http://schemas.microsoft.com/office/drawing/2014/main" id="{5F95BD69-9FEB-B941-B898-CB77D7110F22}"/>
              </a:ext>
            </a:extLst>
          </p:cNvPr>
          <p:cNvSpPr>
            <a:spLocks noGrp="1"/>
          </p:cNvSpPr>
          <p:nvPr>
            <p:ph type="title"/>
          </p:nvPr>
        </p:nvSpPr>
        <p:spPr/>
        <p:txBody>
          <a:bodyPr/>
          <a:lstStyle/>
          <a:p>
            <a:r>
              <a:rPr lang="it-IT" dirty="0"/>
              <a:t>L’Unione europea e il problema della tutela giurisdizionale collettiva</a:t>
            </a:r>
            <a:br>
              <a:rPr lang="it-IT" dirty="0"/>
            </a:br>
            <a:endParaRPr lang="it-IT" b="0" dirty="0"/>
          </a:p>
        </p:txBody>
      </p:sp>
      <p:sp>
        <p:nvSpPr>
          <p:cNvPr id="7" name="Segnaposto contenuto 6">
            <a:extLst>
              <a:ext uri="{FF2B5EF4-FFF2-40B4-BE49-F238E27FC236}">
                <a16:creationId xmlns:a16="http://schemas.microsoft.com/office/drawing/2014/main" id="{F58232BB-2EF0-E345-83B1-807D46A7175B}"/>
              </a:ext>
            </a:extLst>
          </p:cNvPr>
          <p:cNvSpPr>
            <a:spLocks noGrp="1"/>
          </p:cNvSpPr>
          <p:nvPr>
            <p:ph idx="1"/>
          </p:nvPr>
        </p:nvSpPr>
        <p:spPr>
          <a:xfrm>
            <a:off x="577515" y="977572"/>
            <a:ext cx="10943925" cy="5460565"/>
          </a:xfrm>
        </p:spPr>
        <p:txBody>
          <a:bodyPr>
            <a:normAutofit lnSpcReduction="10000"/>
          </a:bodyPr>
          <a:lstStyle/>
          <a:p>
            <a:r>
              <a:rPr lang="it-IT" b="1" dirty="0"/>
              <a:t>Comunicazione</a:t>
            </a:r>
            <a:r>
              <a:rPr lang="it-IT" dirty="0"/>
              <a:t> della Commissione «Strategia comunitaria per la politica dei consumatori 2007-2013: maggiori poteri per i consumatori, più benessere e tutela più efficace», COM(2007) 99 del 13 marzo </a:t>
            </a:r>
            <a:r>
              <a:rPr lang="it-IT" dirty="0">
                <a:solidFill>
                  <a:schemeClr val="tx2"/>
                </a:solidFill>
              </a:rPr>
              <a:t>2007</a:t>
            </a:r>
          </a:p>
          <a:p>
            <a:r>
              <a:rPr lang="it-IT" dirty="0"/>
              <a:t>Libro verde sui mezzi di ricorso collettivo dei consumatori, COM(2008) 794 </a:t>
            </a:r>
            <a:r>
              <a:rPr lang="it-IT" dirty="0" err="1"/>
              <a:t>final</a:t>
            </a:r>
            <a:r>
              <a:rPr lang="it-IT" dirty="0"/>
              <a:t> del 27 novembre </a:t>
            </a:r>
            <a:r>
              <a:rPr lang="it-IT" dirty="0">
                <a:solidFill>
                  <a:schemeClr val="tx2"/>
                </a:solidFill>
              </a:rPr>
              <a:t>2008</a:t>
            </a:r>
          </a:p>
          <a:p>
            <a:r>
              <a:rPr lang="it-IT" dirty="0"/>
              <a:t>Commissione, </a:t>
            </a:r>
            <a:r>
              <a:rPr lang="it-IT" b="1" dirty="0"/>
              <a:t>Consultazione pubblica</a:t>
            </a:r>
            <a:r>
              <a:rPr lang="it-IT" dirty="0"/>
              <a:t>: verso un approccio europeo coerente in materia di ricorsi collettivi, SEC(2011)0173 del 4 febbraio </a:t>
            </a:r>
            <a:r>
              <a:rPr lang="it-IT" dirty="0">
                <a:solidFill>
                  <a:schemeClr val="tx2"/>
                </a:solidFill>
              </a:rPr>
              <a:t>2011</a:t>
            </a:r>
            <a:r>
              <a:rPr lang="it-IT" dirty="0"/>
              <a:t> </a:t>
            </a:r>
          </a:p>
          <a:p>
            <a:r>
              <a:rPr lang="it-IT" b="1" dirty="0"/>
              <a:t>Risoluzione</a:t>
            </a:r>
            <a:r>
              <a:rPr lang="it-IT" dirty="0"/>
              <a:t> del Parlamento europeo «Verso un approccio europeo coerente in materia di ricorsi collettivi», 2011/2089(INI) del 2 febbraio </a:t>
            </a:r>
            <a:r>
              <a:rPr lang="it-IT" dirty="0">
                <a:solidFill>
                  <a:schemeClr val="tx2"/>
                </a:solidFill>
              </a:rPr>
              <a:t>2012</a:t>
            </a:r>
            <a:r>
              <a:rPr lang="it-IT" dirty="0"/>
              <a:t> </a:t>
            </a:r>
          </a:p>
          <a:p>
            <a:r>
              <a:rPr lang="it-IT" b="1" dirty="0"/>
              <a:t>Raccomandazione</a:t>
            </a:r>
            <a:r>
              <a:rPr lang="it-IT" dirty="0"/>
              <a:t> della Commissione dell’11 giugno </a:t>
            </a:r>
            <a:r>
              <a:rPr lang="it-IT" dirty="0">
                <a:solidFill>
                  <a:schemeClr val="tx2"/>
                </a:solidFill>
              </a:rPr>
              <a:t>2013</a:t>
            </a:r>
            <a:r>
              <a:rPr lang="it-IT" dirty="0"/>
              <a:t>, relativa a principi comuni per i meccanismi di ricorso collettivo di natura inibitoria e risarcitoria negli Stati membri che riguardano violazioni di diritti conferiti dalle norme dell’Unione (2013/396/UE), in </a:t>
            </a:r>
            <a:r>
              <a:rPr lang="it-IT" i="1" dirty="0" err="1"/>
              <a:t>Gazz</a:t>
            </a:r>
            <a:r>
              <a:rPr lang="it-IT" dirty="0"/>
              <a:t>. </a:t>
            </a:r>
            <a:r>
              <a:rPr lang="it-IT" i="1" dirty="0"/>
              <a:t>Uff</a:t>
            </a:r>
            <a:r>
              <a:rPr lang="it-IT" dirty="0"/>
              <a:t>. </a:t>
            </a:r>
            <a:r>
              <a:rPr lang="it-IT" i="1" dirty="0"/>
              <a:t>Un</a:t>
            </a:r>
            <a:r>
              <a:rPr lang="it-IT" dirty="0"/>
              <a:t>. </a:t>
            </a:r>
            <a:r>
              <a:rPr lang="it-IT" i="1" dirty="0" err="1"/>
              <a:t>eur</a:t>
            </a:r>
            <a:r>
              <a:rPr lang="it-IT" dirty="0"/>
              <a:t>., n. L 201 del 26 luglio 2013, p. 60 ss.</a:t>
            </a:r>
          </a:p>
          <a:p>
            <a:r>
              <a:rPr lang="it-IT" dirty="0"/>
              <a:t>Comunicazione della Commissione al Parlamento europeo, al Consiglio, al Comitato economico e sociale europeo e al Comitato delle regioni, Verso un quadro orizzontale europeo per i ricorsi collettivi, COM(2013) 401 dell’11 giugno </a:t>
            </a:r>
            <a:r>
              <a:rPr lang="it-IT" dirty="0">
                <a:solidFill>
                  <a:schemeClr val="tx2"/>
                </a:solidFill>
              </a:rPr>
              <a:t>2013</a:t>
            </a:r>
          </a:p>
          <a:p>
            <a:r>
              <a:rPr lang="it-IT" b="1" dirty="0"/>
              <a:t>Relazione</a:t>
            </a:r>
            <a:r>
              <a:rPr lang="it-IT" dirty="0"/>
              <a:t> della Commissione al Parlamento europeo, al Consiglio e al Comitato economico e sociale europeo, </a:t>
            </a:r>
            <a:r>
              <a:rPr lang="it-IT" b="1" dirty="0"/>
              <a:t>sull’applicazione della raccomandazione </a:t>
            </a:r>
            <a:r>
              <a:rPr lang="it-IT" dirty="0"/>
              <a:t>della Commissione, dell’11 giugno 2013, relativa a principi comuni per i meccanismi di ricorso collettivo di natura inibitoria e risarcitoria negli Stati membri che riguardano violazioni di diritti conferiti dalle norme dell’Unione (2013/396/UE), COM(2018) 40 </a:t>
            </a:r>
            <a:r>
              <a:rPr lang="it-IT" dirty="0" err="1"/>
              <a:t>final</a:t>
            </a:r>
            <a:r>
              <a:rPr lang="it-IT" dirty="0"/>
              <a:t> del 25 gennaio </a:t>
            </a:r>
            <a:r>
              <a:rPr lang="it-IT" dirty="0">
                <a:solidFill>
                  <a:schemeClr val="tx2"/>
                </a:solidFill>
              </a:rPr>
              <a:t>2018</a:t>
            </a:r>
            <a:r>
              <a:rPr lang="it-IT" dirty="0"/>
              <a:t>  </a:t>
            </a:r>
            <a:endParaRPr lang="it-IT" dirty="0">
              <a:solidFill>
                <a:schemeClr val="tx2"/>
              </a:solidFill>
            </a:endParaRPr>
          </a:p>
          <a:p>
            <a:endParaRPr lang="it-IT" dirty="0"/>
          </a:p>
        </p:txBody>
      </p:sp>
      <p:sp>
        <p:nvSpPr>
          <p:cNvPr id="5" name="Segnaposto numero diapositiva 4">
            <a:extLst>
              <a:ext uri="{FF2B5EF4-FFF2-40B4-BE49-F238E27FC236}">
                <a16:creationId xmlns:a16="http://schemas.microsoft.com/office/drawing/2014/main" id="{8C0DFA7A-F08F-2946-A82F-0877286312F8}"/>
              </a:ext>
            </a:extLst>
          </p:cNvPr>
          <p:cNvSpPr>
            <a:spLocks noGrp="1"/>
          </p:cNvSpPr>
          <p:nvPr>
            <p:ph type="sldNum" sz="quarter" idx="4"/>
          </p:nvPr>
        </p:nvSpPr>
        <p:spPr/>
        <p:txBody>
          <a:bodyPr/>
          <a:lstStyle/>
          <a:p>
            <a:fld id="{7900FCC1-E78D-F34E-8723-6EE79FE44948}" type="slidenum">
              <a:rPr lang="it-IT" smtClean="0"/>
              <a:pPr/>
              <a:t>2</a:t>
            </a:fld>
            <a:endParaRPr lang="it-IT" dirty="0"/>
          </a:p>
        </p:txBody>
      </p:sp>
    </p:spTree>
    <p:extLst>
      <p:ext uri="{BB962C8B-B14F-4D97-AF65-F5344CB8AC3E}">
        <p14:creationId xmlns:p14="http://schemas.microsoft.com/office/powerpoint/2010/main" val="2461962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0FF402-3589-5440-90B1-69F0E25D6440}"/>
              </a:ext>
            </a:extLst>
          </p:cNvPr>
          <p:cNvSpPr>
            <a:spLocks noGrp="1"/>
          </p:cNvSpPr>
          <p:nvPr>
            <p:ph type="title"/>
          </p:nvPr>
        </p:nvSpPr>
        <p:spPr/>
        <p:txBody>
          <a:bodyPr/>
          <a:lstStyle/>
          <a:p>
            <a:r>
              <a:rPr lang="it-IT" dirty="0"/>
              <a:t>Gli strumenti previsti negli Stati Membri: un quadro disomogeneo</a:t>
            </a:r>
          </a:p>
        </p:txBody>
      </p:sp>
      <p:sp>
        <p:nvSpPr>
          <p:cNvPr id="3" name="Segnaposto contenuto 2">
            <a:extLst>
              <a:ext uri="{FF2B5EF4-FFF2-40B4-BE49-F238E27FC236}">
                <a16:creationId xmlns:a16="http://schemas.microsoft.com/office/drawing/2014/main" id="{587C7326-8BF5-194D-806E-3C20336950C5}"/>
              </a:ext>
            </a:extLst>
          </p:cNvPr>
          <p:cNvSpPr>
            <a:spLocks noGrp="1"/>
          </p:cNvSpPr>
          <p:nvPr>
            <p:ph idx="1"/>
          </p:nvPr>
        </p:nvSpPr>
        <p:spPr/>
        <p:txBody>
          <a:bodyPr>
            <a:normAutofit/>
          </a:bodyPr>
          <a:lstStyle/>
          <a:p>
            <a:pPr marL="0" indent="0">
              <a:buNone/>
            </a:pPr>
            <a:r>
              <a:rPr lang="it-IT" sz="2100" u="sng" dirty="0"/>
              <a:t>Legittimazione ad agire</a:t>
            </a:r>
            <a:r>
              <a:rPr lang="it-IT" sz="2100" dirty="0"/>
              <a:t>, che può essere affidata ad autorità pubbliche, a organizzazioni rappresentative degli interessi protetti o ai singoli componenti della classe. Anche se la previsione di ampie forme di legittimazione attiva favorisce l’accesso alla giustizia delle vittime dell’illecito, la tradizione europea mostra una generale predilezione verso i meccanismi di tutela fondati unicamente sull’</a:t>
            </a:r>
            <a:r>
              <a:rPr lang="it-IT" sz="2100" u="sng" dirty="0"/>
              <a:t>iniziativa di enti legittimati</a:t>
            </a:r>
          </a:p>
          <a:p>
            <a:pPr marL="0" indent="0">
              <a:buNone/>
            </a:pPr>
            <a:endParaRPr lang="it-IT" dirty="0"/>
          </a:p>
          <a:p>
            <a:pPr marL="0" indent="0">
              <a:buNone/>
            </a:pPr>
            <a:endParaRPr lang="it-IT" sz="2000" dirty="0"/>
          </a:p>
          <a:p>
            <a:pPr marL="0" indent="0">
              <a:buNone/>
            </a:pPr>
            <a:r>
              <a:rPr lang="it-IT" sz="2000" u="sng" dirty="0"/>
              <a:t>Previsione di incentivi</a:t>
            </a:r>
            <a:r>
              <a:rPr lang="it-IT" sz="2000" dirty="0"/>
              <a:t> </a:t>
            </a:r>
            <a:r>
              <a:rPr lang="it-IT" dirty="0"/>
              <a:t>(anche di natura economica) in grado di rimuovere le barriere che possono ostacolare l’attivazione di forme di tutela collettiva,</a:t>
            </a:r>
            <a:r>
              <a:rPr lang="it-IT" sz="2000" dirty="0"/>
              <a:t> soprattutto quando la loro promozione dipenda dall’iniziativa dei singoli membri della classe</a:t>
            </a:r>
            <a:r>
              <a:rPr lang="it-IT" sz="2400" dirty="0"/>
              <a:t> </a:t>
            </a:r>
            <a:endParaRPr lang="it-IT" sz="2000" dirty="0"/>
          </a:p>
        </p:txBody>
      </p:sp>
      <p:sp>
        <p:nvSpPr>
          <p:cNvPr id="6" name="Segnaposto numero diapositiva 5">
            <a:extLst>
              <a:ext uri="{FF2B5EF4-FFF2-40B4-BE49-F238E27FC236}">
                <a16:creationId xmlns:a16="http://schemas.microsoft.com/office/drawing/2014/main" id="{1181B26A-677E-584E-8B50-F5FF3EF9A2D2}"/>
              </a:ext>
            </a:extLst>
          </p:cNvPr>
          <p:cNvSpPr>
            <a:spLocks noGrp="1"/>
          </p:cNvSpPr>
          <p:nvPr>
            <p:ph type="sldNum" sz="quarter" idx="4"/>
          </p:nvPr>
        </p:nvSpPr>
        <p:spPr/>
        <p:txBody>
          <a:bodyPr/>
          <a:lstStyle/>
          <a:p>
            <a:fld id="{7900FCC1-E78D-F34E-8723-6EE79FE44948}" type="slidenum">
              <a:rPr lang="it-IT" smtClean="0"/>
              <a:pPr/>
              <a:t>3</a:t>
            </a:fld>
            <a:endParaRPr lang="it-IT" dirty="0"/>
          </a:p>
        </p:txBody>
      </p:sp>
    </p:spTree>
    <p:extLst>
      <p:ext uri="{BB962C8B-B14F-4D97-AF65-F5344CB8AC3E}">
        <p14:creationId xmlns:p14="http://schemas.microsoft.com/office/powerpoint/2010/main" val="2702457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0FF402-3589-5440-90B1-69F0E25D6440}"/>
              </a:ext>
            </a:extLst>
          </p:cNvPr>
          <p:cNvSpPr>
            <a:spLocks noGrp="1"/>
          </p:cNvSpPr>
          <p:nvPr>
            <p:ph type="title"/>
          </p:nvPr>
        </p:nvSpPr>
        <p:spPr/>
        <p:txBody>
          <a:bodyPr/>
          <a:lstStyle/>
          <a:p>
            <a:r>
              <a:rPr lang="it-IT" dirty="0"/>
              <a:t>Gli strumenti previsti negli Stati Membri: un quadro disomogeneo</a:t>
            </a:r>
          </a:p>
        </p:txBody>
      </p:sp>
      <p:graphicFrame>
        <p:nvGraphicFramePr>
          <p:cNvPr id="5" name="Segnaposto contenuto 4">
            <a:extLst>
              <a:ext uri="{FF2B5EF4-FFF2-40B4-BE49-F238E27FC236}">
                <a16:creationId xmlns:a16="http://schemas.microsoft.com/office/drawing/2014/main" id="{605759D9-C3AC-2348-811C-613CF42D5947}"/>
              </a:ext>
            </a:extLst>
          </p:cNvPr>
          <p:cNvGraphicFramePr>
            <a:graphicFrameLocks noGrp="1"/>
          </p:cNvGraphicFramePr>
          <p:nvPr>
            <p:ph idx="1"/>
            <p:extLst>
              <p:ext uri="{D42A27DB-BD31-4B8C-83A1-F6EECF244321}">
                <p14:modId xmlns:p14="http://schemas.microsoft.com/office/powerpoint/2010/main" val="2319911537"/>
              </p:ext>
            </p:extLst>
          </p:nvPr>
        </p:nvGraphicFramePr>
        <p:xfrm>
          <a:off x="577515" y="1880314"/>
          <a:ext cx="10943925" cy="40519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egnaposto numero diapositiva 5">
            <a:extLst>
              <a:ext uri="{FF2B5EF4-FFF2-40B4-BE49-F238E27FC236}">
                <a16:creationId xmlns:a16="http://schemas.microsoft.com/office/drawing/2014/main" id="{1181B26A-677E-584E-8B50-F5FF3EF9A2D2}"/>
              </a:ext>
            </a:extLst>
          </p:cNvPr>
          <p:cNvSpPr>
            <a:spLocks noGrp="1"/>
          </p:cNvSpPr>
          <p:nvPr>
            <p:ph type="sldNum" sz="quarter" idx="4"/>
          </p:nvPr>
        </p:nvSpPr>
        <p:spPr/>
        <p:txBody>
          <a:bodyPr/>
          <a:lstStyle/>
          <a:p>
            <a:fld id="{7900FCC1-E78D-F34E-8723-6EE79FE44948}" type="slidenum">
              <a:rPr lang="it-IT" smtClean="0"/>
              <a:pPr/>
              <a:t>4</a:t>
            </a:fld>
            <a:endParaRPr lang="it-IT" dirty="0"/>
          </a:p>
        </p:txBody>
      </p:sp>
      <p:sp>
        <p:nvSpPr>
          <p:cNvPr id="8" name="CasellaDiTesto 7">
            <a:extLst>
              <a:ext uri="{FF2B5EF4-FFF2-40B4-BE49-F238E27FC236}">
                <a16:creationId xmlns:a16="http://schemas.microsoft.com/office/drawing/2014/main" id="{95F2DA19-4BCE-A542-AC5F-CA1E0D7CA85A}"/>
              </a:ext>
            </a:extLst>
          </p:cNvPr>
          <p:cNvSpPr txBox="1"/>
          <p:nvPr/>
        </p:nvSpPr>
        <p:spPr>
          <a:xfrm>
            <a:off x="577515" y="1303525"/>
            <a:ext cx="5808371" cy="369332"/>
          </a:xfrm>
          <a:prstGeom prst="rect">
            <a:avLst/>
          </a:prstGeom>
          <a:noFill/>
        </p:spPr>
        <p:txBody>
          <a:bodyPr wrap="square" rtlCol="0">
            <a:spAutoFit/>
          </a:bodyPr>
          <a:lstStyle/>
          <a:p>
            <a:r>
              <a:rPr lang="it-IT" u="sng" dirty="0"/>
              <a:t>Modalità di formazione della classe</a:t>
            </a:r>
          </a:p>
        </p:txBody>
      </p:sp>
    </p:spTree>
    <p:extLst>
      <p:ext uri="{BB962C8B-B14F-4D97-AF65-F5344CB8AC3E}">
        <p14:creationId xmlns:p14="http://schemas.microsoft.com/office/powerpoint/2010/main" val="1713308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8">
            <a:extLst>
              <a:ext uri="{FF2B5EF4-FFF2-40B4-BE49-F238E27FC236}">
                <a16:creationId xmlns:a16="http://schemas.microsoft.com/office/drawing/2014/main" id="{06A488D8-5016-4BC1-9710-716EAE9D5EAA}"/>
              </a:ext>
            </a:extLst>
          </p:cNvPr>
          <p:cNvSpPr>
            <a:spLocks noGrp="1"/>
          </p:cNvSpPr>
          <p:nvPr>
            <p:ph type="title"/>
          </p:nvPr>
        </p:nvSpPr>
        <p:spPr>
          <a:xfrm>
            <a:off x="387743" y="343983"/>
            <a:ext cx="7854736" cy="831214"/>
          </a:xfrm>
        </p:spPr>
        <p:txBody>
          <a:bodyPr/>
          <a:lstStyle/>
          <a:p>
            <a:r>
              <a:rPr lang="it-IT" sz="3200" dirty="0"/>
              <a:t>Proposta di direttiva </a:t>
            </a:r>
            <a:r>
              <a:rPr lang="it-IT" sz="3200" b="0" dirty="0"/>
              <a:t>del Parlamento e del Consiglio relativa alle </a:t>
            </a:r>
            <a:r>
              <a:rPr lang="it-IT" sz="3200" dirty="0"/>
              <a:t>azioni rappresentative a tutela degli interessi collettivi dei consumatori</a:t>
            </a:r>
            <a:r>
              <a:rPr lang="it-IT" sz="3200" b="0" dirty="0"/>
              <a:t> e che abroga la direttiva 2009/22/CE</a:t>
            </a:r>
            <a:br>
              <a:rPr lang="it-IT" sz="3200" b="0" dirty="0"/>
            </a:br>
            <a:br>
              <a:rPr lang="it-IT" sz="3200" b="0" dirty="0"/>
            </a:br>
            <a:r>
              <a:rPr lang="it-IT" sz="2800" b="0" dirty="0"/>
              <a:t>Accordo raggiunto il 22 giugno 2020</a:t>
            </a:r>
            <a:br>
              <a:rPr lang="it-IT" sz="3200" b="0" dirty="0"/>
            </a:br>
            <a:r>
              <a:rPr lang="it-IT" sz="2800" b="0" dirty="0"/>
              <a:t>Gazzetta Ufficiale del 25 novembre 2020</a:t>
            </a:r>
            <a:br>
              <a:rPr lang="it-IT" sz="2800" b="0" dirty="0"/>
            </a:br>
            <a:br>
              <a:rPr lang="it-IT" sz="2800" b="0" dirty="0"/>
            </a:br>
            <a:r>
              <a:rPr lang="it-IT" sz="2800" b="0" dirty="0"/>
              <a:t>fa parte del pacchetto </a:t>
            </a:r>
            <a:r>
              <a:rPr lang="it-IT" sz="2800" b="0" i="1" dirty="0"/>
              <a:t>New Deal for Consumers</a:t>
            </a:r>
            <a:br>
              <a:rPr lang="it-IT" sz="2800" b="0" i="1" dirty="0"/>
            </a:br>
            <a:br>
              <a:rPr lang="it-IT" sz="2800" b="0" i="1" dirty="0"/>
            </a:br>
            <a:r>
              <a:rPr lang="it-IT" sz="2800" b="0" dirty="0"/>
              <a:t>&gt;recepimento entro il 25 dicembre 2022</a:t>
            </a:r>
            <a:br>
              <a:rPr lang="it-IT" sz="2800" b="0" dirty="0"/>
            </a:br>
            <a:r>
              <a:rPr lang="it-IT" sz="2800" b="0" dirty="0"/>
              <a:t>&gt;in vigore dal 25 giugno 2023</a:t>
            </a:r>
            <a:br>
              <a:rPr lang="it-IT" sz="3200" b="0" dirty="0"/>
            </a:br>
            <a:br>
              <a:rPr lang="it-IT" b="0" dirty="0"/>
            </a:br>
            <a:br>
              <a:rPr lang="it-IT" b="0" dirty="0"/>
            </a:br>
            <a:br>
              <a:rPr lang="it-IT" b="0" dirty="0"/>
            </a:br>
            <a:br>
              <a:rPr lang="it-IT" b="0" dirty="0"/>
            </a:br>
            <a:br>
              <a:rPr lang="it-IT" b="0" dirty="0"/>
            </a:br>
            <a:br>
              <a:rPr lang="it-IT" dirty="0"/>
            </a:br>
            <a:endParaRPr lang="it-IT" dirty="0"/>
          </a:p>
        </p:txBody>
      </p:sp>
    </p:spTree>
    <p:extLst>
      <p:ext uri="{BB962C8B-B14F-4D97-AF65-F5344CB8AC3E}">
        <p14:creationId xmlns:p14="http://schemas.microsoft.com/office/powerpoint/2010/main" val="2367424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FD5DD2-72DA-1345-BC91-82945B5CDF29}"/>
              </a:ext>
            </a:extLst>
          </p:cNvPr>
          <p:cNvSpPr>
            <a:spLocks noGrp="1"/>
          </p:cNvSpPr>
          <p:nvPr>
            <p:ph type="title"/>
          </p:nvPr>
        </p:nvSpPr>
        <p:spPr/>
        <p:txBody>
          <a:bodyPr/>
          <a:lstStyle/>
          <a:p>
            <a:r>
              <a:rPr lang="it-IT" dirty="0"/>
              <a:t>Proposta di direttiva: scopo</a:t>
            </a:r>
          </a:p>
        </p:txBody>
      </p:sp>
      <p:sp>
        <p:nvSpPr>
          <p:cNvPr id="4" name="Segnaposto numero diapositiva 3">
            <a:extLst>
              <a:ext uri="{FF2B5EF4-FFF2-40B4-BE49-F238E27FC236}">
                <a16:creationId xmlns:a16="http://schemas.microsoft.com/office/drawing/2014/main" id="{24D355CF-91C3-1C4A-81E9-49B9AA5B0793}"/>
              </a:ext>
            </a:extLst>
          </p:cNvPr>
          <p:cNvSpPr>
            <a:spLocks noGrp="1"/>
          </p:cNvSpPr>
          <p:nvPr>
            <p:ph type="sldNum" sz="quarter" idx="4"/>
          </p:nvPr>
        </p:nvSpPr>
        <p:spPr/>
        <p:txBody>
          <a:bodyPr/>
          <a:lstStyle/>
          <a:p>
            <a:fld id="{7900FCC1-E78D-F34E-8723-6EE79FE44948}" type="slidenum">
              <a:rPr lang="it-IT" smtClean="0"/>
              <a:pPr/>
              <a:t>6</a:t>
            </a:fld>
            <a:endParaRPr lang="it-IT" dirty="0"/>
          </a:p>
        </p:txBody>
      </p:sp>
      <p:graphicFrame>
        <p:nvGraphicFramePr>
          <p:cNvPr id="7" name="Diagramma 6">
            <a:extLst>
              <a:ext uri="{FF2B5EF4-FFF2-40B4-BE49-F238E27FC236}">
                <a16:creationId xmlns:a16="http://schemas.microsoft.com/office/drawing/2014/main" id="{842B0685-F269-384C-91F2-6878A1D51E66}"/>
              </a:ext>
            </a:extLst>
          </p:cNvPr>
          <p:cNvGraphicFramePr/>
          <p:nvPr>
            <p:extLst>
              <p:ext uri="{D42A27DB-BD31-4B8C-83A1-F6EECF244321}">
                <p14:modId xmlns:p14="http://schemas.microsoft.com/office/powerpoint/2010/main" val="519366506"/>
              </p:ext>
            </p:extLst>
          </p:nvPr>
        </p:nvGraphicFramePr>
        <p:xfrm>
          <a:off x="803540" y="1162381"/>
          <a:ext cx="10666384" cy="22775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CasellaDiTesto 7">
            <a:extLst>
              <a:ext uri="{FF2B5EF4-FFF2-40B4-BE49-F238E27FC236}">
                <a16:creationId xmlns:a16="http://schemas.microsoft.com/office/drawing/2014/main" id="{995B2339-1B47-BF4B-B450-F65FFF89A0A8}"/>
              </a:ext>
            </a:extLst>
          </p:cNvPr>
          <p:cNvSpPr txBox="1"/>
          <p:nvPr/>
        </p:nvSpPr>
        <p:spPr>
          <a:xfrm>
            <a:off x="1958448" y="3567446"/>
            <a:ext cx="10233552" cy="2585323"/>
          </a:xfrm>
          <a:prstGeom prst="rect">
            <a:avLst/>
          </a:prstGeom>
          <a:noFill/>
        </p:spPr>
        <p:txBody>
          <a:bodyPr wrap="square" rtlCol="0">
            <a:spAutoFit/>
          </a:bodyPr>
          <a:lstStyle/>
          <a:p>
            <a:r>
              <a:rPr lang="it-IT" b="1" dirty="0">
                <a:solidFill>
                  <a:schemeClr val="accent1"/>
                </a:solidFill>
              </a:rPr>
              <a:t>Alcuni tra i settori cui appartengono le violazioni di norme dell’Unione (Allegato I): </a:t>
            </a:r>
          </a:p>
          <a:p>
            <a:pPr marL="342900" indent="-342900">
              <a:buAutoNum type="alphaLcParenR"/>
            </a:pPr>
            <a:r>
              <a:rPr lang="it-IT" dirty="0"/>
              <a:t>protezione dei dati</a:t>
            </a:r>
          </a:p>
          <a:p>
            <a:pPr marL="342900" indent="-342900">
              <a:buAutoNum type="alphaLcParenR"/>
            </a:pPr>
            <a:r>
              <a:rPr lang="it-IT" dirty="0"/>
              <a:t>servizi finanziari</a:t>
            </a:r>
          </a:p>
          <a:p>
            <a:pPr marL="342900" indent="-342900">
              <a:buAutoNum type="alphaLcParenR"/>
            </a:pPr>
            <a:r>
              <a:rPr lang="it-IT" dirty="0"/>
              <a:t>ambiente e salute</a:t>
            </a:r>
          </a:p>
          <a:p>
            <a:pPr marL="342900" indent="-342900">
              <a:buAutoNum type="alphaLcParenR"/>
            </a:pPr>
            <a:r>
              <a:rPr lang="it-IT" dirty="0"/>
              <a:t>viaggi e turismo</a:t>
            </a:r>
          </a:p>
          <a:p>
            <a:pPr marL="342900" indent="-342900">
              <a:buAutoNum type="alphaLcParenR"/>
            </a:pPr>
            <a:r>
              <a:rPr lang="it-IT" dirty="0"/>
              <a:t>energia</a:t>
            </a:r>
          </a:p>
          <a:p>
            <a:pPr marL="342900" indent="-342900">
              <a:buAutoNum type="alphaLcParenR"/>
            </a:pPr>
            <a:r>
              <a:rPr lang="it-IT" dirty="0"/>
              <a:t>telecomunicazioni </a:t>
            </a:r>
          </a:p>
          <a:p>
            <a:pPr marL="342900" indent="-342900">
              <a:buAutoNum type="alphaLcParenR"/>
            </a:pPr>
            <a:r>
              <a:rPr lang="it-IT" dirty="0"/>
              <a:t>aviazione e ferrovie</a:t>
            </a:r>
          </a:p>
          <a:p>
            <a:pPr marL="342900" indent="-342900">
              <a:buAutoNum type="alphaLcParenR"/>
            </a:pPr>
            <a:r>
              <a:rPr lang="it-IT" dirty="0"/>
              <a:t>diritto generale dei consumatori </a:t>
            </a:r>
          </a:p>
        </p:txBody>
      </p:sp>
    </p:spTree>
    <p:extLst>
      <p:ext uri="{BB962C8B-B14F-4D97-AF65-F5344CB8AC3E}">
        <p14:creationId xmlns:p14="http://schemas.microsoft.com/office/powerpoint/2010/main" val="1144522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AC05F5-A2B2-D641-A4DC-89E7DA595907}"/>
              </a:ext>
            </a:extLst>
          </p:cNvPr>
          <p:cNvSpPr>
            <a:spLocks noGrp="1"/>
          </p:cNvSpPr>
          <p:nvPr>
            <p:ph type="title"/>
          </p:nvPr>
        </p:nvSpPr>
        <p:spPr>
          <a:xfrm>
            <a:off x="1136428" y="627564"/>
            <a:ext cx="7474172" cy="1325563"/>
          </a:xfrm>
        </p:spPr>
        <p:txBody>
          <a:bodyPr>
            <a:normAutofit/>
          </a:bodyPr>
          <a:lstStyle/>
          <a:p>
            <a:r>
              <a:rPr lang="it-IT" dirty="0"/>
              <a:t>Proposta di direttiva </a:t>
            </a:r>
          </a:p>
        </p:txBody>
      </p:sp>
      <p:sp>
        <p:nvSpPr>
          <p:cNvPr id="3" name="Segnaposto contenuto 2">
            <a:extLst>
              <a:ext uri="{FF2B5EF4-FFF2-40B4-BE49-F238E27FC236}">
                <a16:creationId xmlns:a16="http://schemas.microsoft.com/office/drawing/2014/main" id="{9E3512CF-62EF-0248-9F64-CD9F1B4310D6}"/>
              </a:ext>
            </a:extLst>
          </p:cNvPr>
          <p:cNvSpPr>
            <a:spLocks noGrp="1"/>
          </p:cNvSpPr>
          <p:nvPr>
            <p:ph idx="1"/>
          </p:nvPr>
        </p:nvSpPr>
        <p:spPr>
          <a:xfrm>
            <a:off x="1097792" y="2175141"/>
            <a:ext cx="6467867" cy="3450613"/>
          </a:xfrm>
        </p:spPr>
        <p:txBody>
          <a:bodyPr anchor="ctr">
            <a:normAutofit/>
          </a:bodyPr>
          <a:lstStyle/>
          <a:p>
            <a:pPr marL="0" indent="0">
              <a:buNone/>
            </a:pPr>
            <a:r>
              <a:rPr lang="it-IT" sz="2200" u="sng" dirty="0"/>
              <a:t>Modalità di partecipazione dei consumatori</a:t>
            </a:r>
          </a:p>
          <a:p>
            <a:pPr marL="0" indent="0">
              <a:buNone/>
            </a:pPr>
            <a:r>
              <a:rPr lang="it-IT" sz="2200" dirty="0"/>
              <a:t>Rimette agli Stati membri la </a:t>
            </a:r>
            <a:r>
              <a:rPr lang="it-IT" sz="2200" b="1" dirty="0"/>
              <a:t>scelta</a:t>
            </a:r>
            <a:r>
              <a:rPr lang="it-IT" sz="2200" dirty="0"/>
              <a:t> fra il modello di </a:t>
            </a:r>
            <a:r>
              <a:rPr lang="it-IT" sz="2200" i="1" dirty="0" err="1"/>
              <a:t>opt</a:t>
            </a:r>
            <a:r>
              <a:rPr lang="it-IT" sz="2200" i="1" dirty="0"/>
              <a:t>-in</a:t>
            </a:r>
            <a:r>
              <a:rPr lang="it-IT" sz="2200" dirty="0"/>
              <a:t> e quello di </a:t>
            </a:r>
            <a:r>
              <a:rPr lang="it-IT" sz="2200" i="1" dirty="0" err="1"/>
              <a:t>opt</a:t>
            </a:r>
            <a:r>
              <a:rPr lang="it-IT" sz="2200" i="1" dirty="0"/>
              <a:t>-out</a:t>
            </a:r>
            <a:r>
              <a:rPr lang="it-IT" sz="2200" dirty="0"/>
              <a:t> ma – al fine di garantire la buona amministrazione della giustizia ed evitare decisioni incompatibili – è richiesto il mandato espresso dei consumatori che non risiedono abitualmente nello Stato membro del foro, i quali quindi si sottraggono all’applicazione dei meccanismi di </a:t>
            </a:r>
            <a:r>
              <a:rPr lang="it-IT" sz="2200" i="1" dirty="0" err="1"/>
              <a:t>opt</a:t>
            </a:r>
            <a:r>
              <a:rPr lang="it-IT" sz="2200" i="1" dirty="0"/>
              <a:t>-out</a:t>
            </a:r>
            <a:r>
              <a:rPr lang="it-IT" sz="2200" dirty="0"/>
              <a:t> eventualmente previsti negli ordinamenti nazionali</a:t>
            </a:r>
          </a:p>
        </p:txBody>
      </p:sp>
      <p:sp>
        <p:nvSpPr>
          <p:cNvPr id="14" name="Rectangle 13">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Segnaposto contenuto 8" descr="Pubblico di riferimento con riempimento a tinta unita">
            <a:extLst>
              <a:ext uri="{FF2B5EF4-FFF2-40B4-BE49-F238E27FC236}">
                <a16:creationId xmlns:a16="http://schemas.microsoft.com/office/drawing/2014/main" id="{B424B958-117C-9D45-8489-679E0F5EC11C}"/>
              </a:ext>
            </a:extLst>
          </p:cNvPr>
          <p:cNvPicPr>
            <a:picLocks noGrp="1" noChangeAspect="1"/>
          </p:cNvPicPr>
          <p:nvPr>
            <p:ph idx="10"/>
          </p:nvPr>
        </p:nvPicPr>
        <p:blipFill>
          <a:blip r:embed="rId2">
            <a:extLs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
        <p:nvSpPr>
          <p:cNvPr id="5" name="Segnaposto numero diapositiva 4">
            <a:extLst>
              <a:ext uri="{FF2B5EF4-FFF2-40B4-BE49-F238E27FC236}">
                <a16:creationId xmlns:a16="http://schemas.microsoft.com/office/drawing/2014/main" id="{12BBCE90-08AA-1242-9904-C79C08FD448D}"/>
              </a:ext>
            </a:extLst>
          </p:cNvPr>
          <p:cNvSpPr>
            <a:spLocks noGrp="1"/>
          </p:cNvSpPr>
          <p:nvPr>
            <p:ph type="sldNum" sz="quarter" idx="4"/>
          </p:nvPr>
        </p:nvSpPr>
        <p:spPr>
          <a:xfrm>
            <a:off x="10341428" y="6356350"/>
            <a:ext cx="1012371" cy="365125"/>
          </a:xfrm>
        </p:spPr>
        <p:txBody>
          <a:bodyPr>
            <a:normAutofit/>
          </a:bodyPr>
          <a:lstStyle/>
          <a:p>
            <a:pPr>
              <a:spcAft>
                <a:spcPts val="600"/>
              </a:spcAft>
            </a:pPr>
            <a:fld id="{7900FCC1-E78D-F34E-8723-6EE79FE44948}" type="slidenum">
              <a:rPr lang="it-IT">
                <a:solidFill>
                  <a:srgbClr val="FFFFFF"/>
                </a:solidFill>
              </a:rPr>
              <a:pPr>
                <a:spcAft>
                  <a:spcPts val="600"/>
                </a:spcAft>
              </a:pPr>
              <a:t>7</a:t>
            </a:fld>
            <a:endParaRPr lang="it-IT">
              <a:solidFill>
                <a:srgbClr val="FFFFFF"/>
              </a:solidFill>
            </a:endParaRPr>
          </a:p>
        </p:txBody>
      </p:sp>
    </p:spTree>
    <p:extLst>
      <p:ext uri="{BB962C8B-B14F-4D97-AF65-F5344CB8AC3E}">
        <p14:creationId xmlns:p14="http://schemas.microsoft.com/office/powerpoint/2010/main" val="2326926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oup 17">
            <a:extLst>
              <a:ext uri="{FF2B5EF4-FFF2-40B4-BE49-F238E27FC236}">
                <a16:creationId xmlns:a16="http://schemas.microsoft.com/office/drawing/2014/main" id="{FA366754-A2F4-475B-8217-AB06F5F15F3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9" name="Rectangle 18">
              <a:extLst>
                <a:ext uri="{FF2B5EF4-FFF2-40B4-BE49-F238E27FC236}">
                  <a16:creationId xmlns:a16="http://schemas.microsoft.com/office/drawing/2014/main" id="{322BF2F0-5264-48F8-8780-73D64DE848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7DC5FF32-A8FD-4F1B-B8D3-3D226716C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olo 1">
            <a:extLst>
              <a:ext uri="{FF2B5EF4-FFF2-40B4-BE49-F238E27FC236}">
                <a16:creationId xmlns:a16="http://schemas.microsoft.com/office/drawing/2014/main" id="{EEAC05F5-A2B2-D641-A4DC-89E7DA595907}"/>
              </a:ext>
            </a:extLst>
          </p:cNvPr>
          <p:cNvSpPr>
            <a:spLocks noGrp="1"/>
          </p:cNvSpPr>
          <p:nvPr>
            <p:ph type="title"/>
          </p:nvPr>
        </p:nvSpPr>
        <p:spPr>
          <a:xfrm>
            <a:off x="643467" y="321734"/>
            <a:ext cx="10905066" cy="1135737"/>
          </a:xfrm>
        </p:spPr>
        <p:txBody>
          <a:bodyPr>
            <a:normAutofit/>
          </a:bodyPr>
          <a:lstStyle/>
          <a:p>
            <a:r>
              <a:rPr lang="it-IT" sz="2800" dirty="0"/>
              <a:t>Proposta di direttiva</a:t>
            </a:r>
          </a:p>
        </p:txBody>
      </p:sp>
      <p:sp>
        <p:nvSpPr>
          <p:cNvPr id="3" name="Segnaposto contenuto 2">
            <a:extLst>
              <a:ext uri="{FF2B5EF4-FFF2-40B4-BE49-F238E27FC236}">
                <a16:creationId xmlns:a16="http://schemas.microsoft.com/office/drawing/2014/main" id="{9E3512CF-62EF-0248-9F64-CD9F1B4310D6}"/>
              </a:ext>
            </a:extLst>
          </p:cNvPr>
          <p:cNvSpPr>
            <a:spLocks noGrp="1"/>
          </p:cNvSpPr>
          <p:nvPr>
            <p:ph idx="1"/>
          </p:nvPr>
        </p:nvSpPr>
        <p:spPr>
          <a:xfrm>
            <a:off x="643468" y="1782981"/>
            <a:ext cx="7727800" cy="4393982"/>
          </a:xfrm>
        </p:spPr>
        <p:txBody>
          <a:bodyPr>
            <a:normAutofit/>
          </a:bodyPr>
          <a:lstStyle/>
          <a:p>
            <a:pPr marL="0" indent="0">
              <a:buNone/>
            </a:pPr>
            <a:r>
              <a:rPr lang="it-IT" sz="1900" dirty="0"/>
              <a:t>Art. 10: Reperimento dei fondi necessari a intentare l’azione rappresentativa risarcitoria: </a:t>
            </a:r>
            <a:r>
              <a:rPr lang="it-IT" sz="1900" u="sng" dirty="0"/>
              <a:t>finanziamento da parte di terzi </a:t>
            </a:r>
          </a:p>
          <a:p>
            <a:r>
              <a:rPr lang="it-IT" sz="1900" dirty="0"/>
              <a:t>è vietato nei casi in cui il finanziatore sia un </a:t>
            </a:r>
            <a:r>
              <a:rPr lang="it-IT" sz="1900" b="1" dirty="0"/>
              <a:t>concorrente</a:t>
            </a:r>
            <a:r>
              <a:rPr lang="it-IT" sz="1900" dirty="0"/>
              <a:t> del convenuto o un soggetto che </a:t>
            </a:r>
            <a:r>
              <a:rPr lang="it-IT" sz="1900" b="1" dirty="0"/>
              <a:t>dipende</a:t>
            </a:r>
            <a:r>
              <a:rPr lang="it-IT" sz="1900" dirty="0"/>
              <a:t> da quest’ultimo</a:t>
            </a:r>
          </a:p>
          <a:p>
            <a:r>
              <a:rPr lang="it-IT" sz="1900" dirty="0"/>
              <a:t>le autorità adite possano richiedere agli enti di fornire un </a:t>
            </a:r>
            <a:r>
              <a:rPr lang="it-IT" sz="1900" b="1" dirty="0"/>
              <a:t>resoconto</a:t>
            </a:r>
            <a:r>
              <a:rPr lang="it-IT" sz="1900" dirty="0"/>
              <a:t> che certifichi </a:t>
            </a:r>
            <a:r>
              <a:rPr lang="it-IT" sz="1900" b="1" dirty="0"/>
              <a:t>l’origine</a:t>
            </a:r>
            <a:r>
              <a:rPr lang="it-IT" sz="1900" dirty="0"/>
              <a:t> dei propri fondi </a:t>
            </a:r>
          </a:p>
          <a:p>
            <a:pPr lvl="1"/>
            <a:r>
              <a:rPr lang="it-IT" sz="1900" dirty="0"/>
              <a:t>a seguito del controllo potrà essere imposto loro di rifiutare il finanziamento ricevuto dal terzo</a:t>
            </a:r>
          </a:p>
          <a:p>
            <a:pPr lvl="1"/>
            <a:r>
              <a:rPr lang="it-IT" sz="1900" dirty="0"/>
              <a:t>nei casi di maggior gravità, l’autorità adita potrà giungere a negare la legittimazione ad agire dell’ente con riferimento a quella specifica azione, purché da ciò non ne derivi un pregiudizio per i consumatori. </a:t>
            </a:r>
          </a:p>
          <a:p>
            <a:endParaRPr lang="it-IT" sz="1900" u="sng" dirty="0"/>
          </a:p>
        </p:txBody>
      </p:sp>
      <p:grpSp>
        <p:nvGrpSpPr>
          <p:cNvPr id="22" name="Group 21">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23" name="Isosceles Triangle 22">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1" name="Segnaposto contenuto 10" descr="Denaro con riempimento a tinta unita">
            <a:extLst>
              <a:ext uri="{FF2B5EF4-FFF2-40B4-BE49-F238E27FC236}">
                <a16:creationId xmlns:a16="http://schemas.microsoft.com/office/drawing/2014/main" id="{7688ED40-84F2-7F45-9D69-862E41203F29}"/>
              </a:ext>
            </a:extLst>
          </p:cNvPr>
          <p:cNvPicPr>
            <a:picLocks noGrp="1" noChangeAspect="1"/>
          </p:cNvPicPr>
          <p:nvPr>
            <p:ph idx="10"/>
          </p:nvPr>
        </p:nvPicPr>
        <p:blipFill>
          <a:blip r:embed="rId2">
            <a:extLst>
              <a:ext uri="{96DAC541-7B7A-43D3-8B79-37D633B846F1}">
                <asvg:svgBlip xmlns:asvg="http://schemas.microsoft.com/office/drawing/2016/SVG/main" r:embed="rId3"/>
              </a:ext>
            </a:extLst>
          </a:blip>
          <a:stretch>
            <a:fillRect/>
          </a:stretch>
        </p:blipFill>
        <p:spPr>
          <a:xfrm>
            <a:off x="8901180" y="1782981"/>
            <a:ext cx="2647351" cy="2647351"/>
          </a:xfrm>
          <a:prstGeom prst="rect">
            <a:avLst/>
          </a:prstGeom>
        </p:spPr>
      </p:pic>
      <p:sp>
        <p:nvSpPr>
          <p:cNvPr id="5" name="Segnaposto numero diapositiva 4">
            <a:extLst>
              <a:ext uri="{FF2B5EF4-FFF2-40B4-BE49-F238E27FC236}">
                <a16:creationId xmlns:a16="http://schemas.microsoft.com/office/drawing/2014/main" id="{12BBCE90-08AA-1242-9904-C79C08FD448D}"/>
              </a:ext>
            </a:extLst>
          </p:cNvPr>
          <p:cNvSpPr>
            <a:spLocks noGrp="1"/>
          </p:cNvSpPr>
          <p:nvPr>
            <p:ph type="sldNum" sz="quarter" idx="4"/>
          </p:nvPr>
        </p:nvSpPr>
        <p:spPr>
          <a:xfrm>
            <a:off x="8805333" y="6356350"/>
            <a:ext cx="2743200" cy="365125"/>
          </a:xfrm>
        </p:spPr>
        <p:txBody>
          <a:bodyPr>
            <a:normAutofit/>
          </a:bodyPr>
          <a:lstStyle/>
          <a:p>
            <a:pPr>
              <a:spcAft>
                <a:spcPts val="600"/>
              </a:spcAft>
            </a:pPr>
            <a:fld id="{7900FCC1-E78D-F34E-8723-6EE79FE44948}" type="slidenum">
              <a:rPr lang="it-IT" smtClean="0"/>
              <a:pPr>
                <a:spcAft>
                  <a:spcPts val="600"/>
                </a:spcAft>
              </a:pPr>
              <a:t>8</a:t>
            </a:fld>
            <a:endParaRPr lang="it-IT"/>
          </a:p>
        </p:txBody>
      </p:sp>
    </p:spTree>
    <p:extLst>
      <p:ext uri="{BB962C8B-B14F-4D97-AF65-F5344CB8AC3E}">
        <p14:creationId xmlns:p14="http://schemas.microsoft.com/office/powerpoint/2010/main" val="1738863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13">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a:extLst>
              <a:ext uri="{FF2B5EF4-FFF2-40B4-BE49-F238E27FC236}">
                <a16:creationId xmlns:a16="http://schemas.microsoft.com/office/drawing/2014/main" id="{98843401-DAB1-2E43-BD5E-7ED2A58097B1}"/>
              </a:ext>
            </a:extLst>
          </p:cNvPr>
          <p:cNvSpPr>
            <a:spLocks noGrp="1"/>
          </p:cNvSpPr>
          <p:nvPr>
            <p:ph type="title"/>
          </p:nvPr>
        </p:nvSpPr>
        <p:spPr>
          <a:xfrm>
            <a:off x="4653441" y="321734"/>
            <a:ext cx="6895092" cy="1135737"/>
          </a:xfrm>
        </p:spPr>
        <p:txBody>
          <a:bodyPr>
            <a:normAutofit/>
          </a:bodyPr>
          <a:lstStyle/>
          <a:p>
            <a:r>
              <a:rPr lang="it-IT" dirty="0"/>
              <a:t>Proposta di direttiva</a:t>
            </a:r>
          </a:p>
        </p:txBody>
      </p:sp>
      <p:pic>
        <p:nvPicPr>
          <p:cNvPr id="9" name="Segnaposto contenuto 8" descr="Martelletto con riempimento a tinta unita">
            <a:extLst>
              <a:ext uri="{FF2B5EF4-FFF2-40B4-BE49-F238E27FC236}">
                <a16:creationId xmlns:a16="http://schemas.microsoft.com/office/drawing/2014/main" id="{9ACEC6FE-A78C-714A-82F5-81F66055552E}"/>
              </a:ext>
            </a:extLst>
          </p:cNvPr>
          <p:cNvPicPr>
            <a:picLocks noGrp="1" noChangeAspect="1"/>
          </p:cNvPicPr>
          <p:nvPr>
            <p:ph idx="10"/>
          </p:nvPr>
        </p:nvPicPr>
        <p:blipFill>
          <a:blip r:embed="rId2">
            <a:extLst>
              <a:ext uri="{96DAC541-7B7A-43D3-8B79-37D633B846F1}">
                <asvg:svgBlip xmlns:asvg="http://schemas.microsoft.com/office/drawing/2016/SVG/main" r:embed="rId3"/>
              </a:ext>
            </a:extLst>
          </a:blip>
          <a:stretch>
            <a:fillRect/>
          </a:stretch>
        </p:blipFill>
        <p:spPr>
          <a:xfrm>
            <a:off x="849531" y="2112132"/>
            <a:ext cx="2805729" cy="2805729"/>
          </a:xfrm>
          <a:prstGeom prst="rect">
            <a:avLst/>
          </a:prstGeom>
        </p:spPr>
      </p:pic>
      <p:grpSp>
        <p:nvGrpSpPr>
          <p:cNvPr id="31" name="Group 15">
            <a:extLst>
              <a:ext uri="{FF2B5EF4-FFF2-40B4-BE49-F238E27FC236}">
                <a16:creationId xmlns:a16="http://schemas.microsoft.com/office/drawing/2014/main" id="{C34A4475-365F-4381-A542-4698D63774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0"/>
            <a:ext cx="1097280" cy="1097280"/>
            <a:chOff x="11094720" y="0"/>
            <a:chExt cx="1097280" cy="1097280"/>
          </a:xfrm>
        </p:grpSpPr>
        <p:sp>
          <p:nvSpPr>
            <p:cNvPr id="17" name="Isosceles Triangle 16">
              <a:extLst>
                <a:ext uri="{FF2B5EF4-FFF2-40B4-BE49-F238E27FC236}">
                  <a16:creationId xmlns:a16="http://schemas.microsoft.com/office/drawing/2014/main" id="{148F8F8B-B172-475E-9119-57F2A1C879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17">
              <a:extLst>
                <a:ext uri="{FF2B5EF4-FFF2-40B4-BE49-F238E27FC236}">
                  <a16:creationId xmlns:a16="http://schemas.microsoft.com/office/drawing/2014/main" id="{1B0349D0-97A5-4654-A515-C72EA9E0B0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Segnaposto contenuto 2">
            <a:extLst>
              <a:ext uri="{FF2B5EF4-FFF2-40B4-BE49-F238E27FC236}">
                <a16:creationId xmlns:a16="http://schemas.microsoft.com/office/drawing/2014/main" id="{9068CB73-859F-354D-93B2-5AD14FDCED7C}"/>
              </a:ext>
            </a:extLst>
          </p:cNvPr>
          <p:cNvSpPr>
            <a:spLocks noGrp="1"/>
          </p:cNvSpPr>
          <p:nvPr>
            <p:ph idx="1"/>
          </p:nvPr>
        </p:nvSpPr>
        <p:spPr>
          <a:xfrm>
            <a:off x="4653440" y="1498968"/>
            <a:ext cx="6895092" cy="4677995"/>
          </a:xfrm>
        </p:spPr>
        <p:txBody>
          <a:bodyPr>
            <a:normAutofit/>
          </a:bodyPr>
          <a:lstStyle/>
          <a:p>
            <a:pPr marL="0" indent="0">
              <a:buNone/>
            </a:pPr>
            <a:r>
              <a:rPr lang="it-IT" u="sng" dirty="0"/>
              <a:t>Effetti delle decisioni</a:t>
            </a:r>
            <a:r>
              <a:rPr lang="it-IT" dirty="0"/>
              <a:t> (art. 15)</a:t>
            </a:r>
          </a:p>
          <a:p>
            <a:r>
              <a:rPr lang="it-IT" dirty="0"/>
              <a:t>le decisioni definitive accertanti la sussistenza di una violazione, ovunque adottate all’interno dello spazio giuridico europeo, possono essere utilizzate da entrambe le parti (dunque anche dall’imprenditore, nonostante la norma sembri riferirsi esclusivamente alle decisioni che accertino la responsabilità di quest’ultimo) quali prove ai fini delle azioni risarcitorie successivamente avviate contro lo stesso professionista per la stessa violazione, </a:t>
            </a:r>
            <a:r>
              <a:rPr lang="it-IT" b="1" dirty="0"/>
              <a:t>conformemente alle norme di diritto nazionale in materia di prova</a:t>
            </a:r>
            <a:endParaRPr lang="it-IT" dirty="0"/>
          </a:p>
          <a:p>
            <a:pPr>
              <a:buFont typeface="Wingdings" pitchFamily="2" charset="2"/>
              <a:buChar char="Ø"/>
            </a:pPr>
            <a:r>
              <a:rPr lang="it-IT" dirty="0"/>
              <a:t>Alleggerimento da parte del Parlamento rispetto alla precedente formulazione, che invece prevedeva effetto simile a quello che la direttiva </a:t>
            </a:r>
            <a:r>
              <a:rPr lang="it-IT" i="1" dirty="0"/>
              <a:t>private </a:t>
            </a:r>
            <a:r>
              <a:rPr lang="it-IT" i="1" dirty="0" err="1"/>
              <a:t>enforcement</a:t>
            </a:r>
            <a:r>
              <a:rPr lang="it-IT" i="1" dirty="0"/>
              <a:t> antitrust </a:t>
            </a:r>
            <a:r>
              <a:rPr lang="it-IT" dirty="0"/>
              <a:t>assegna ai provvedimenti delle autorità indipendenti</a:t>
            </a:r>
          </a:p>
          <a:p>
            <a:pPr>
              <a:buFont typeface="Wingdings" pitchFamily="2" charset="2"/>
              <a:buChar char="Ø"/>
            </a:pPr>
            <a:r>
              <a:rPr lang="it-IT" dirty="0"/>
              <a:t>In realtà, riconoscimento ed esecuzione delle decisioni dovrebbe applicarsi il Reg. UE 1215/2012, con </a:t>
            </a:r>
            <a:r>
              <a:rPr lang="it-IT" b="1" dirty="0"/>
              <a:t>estensione degli effetti </a:t>
            </a:r>
            <a:r>
              <a:rPr lang="it-IT" dirty="0"/>
              <a:t>che la sentenza ha nell’ordinamento di origine</a:t>
            </a:r>
          </a:p>
          <a:p>
            <a:pPr>
              <a:buFont typeface="Wingdings" pitchFamily="2" charset="2"/>
              <a:buChar char="Ø"/>
            </a:pPr>
            <a:endParaRPr lang="it-IT" dirty="0"/>
          </a:p>
        </p:txBody>
      </p:sp>
      <p:sp>
        <p:nvSpPr>
          <p:cNvPr id="5" name="Segnaposto numero diapositiva 4">
            <a:extLst>
              <a:ext uri="{FF2B5EF4-FFF2-40B4-BE49-F238E27FC236}">
                <a16:creationId xmlns:a16="http://schemas.microsoft.com/office/drawing/2014/main" id="{D822788D-F9FE-8F43-A769-181A5C66F1A8}"/>
              </a:ext>
            </a:extLst>
          </p:cNvPr>
          <p:cNvSpPr>
            <a:spLocks noGrp="1"/>
          </p:cNvSpPr>
          <p:nvPr>
            <p:ph type="sldNum" sz="quarter" idx="4"/>
          </p:nvPr>
        </p:nvSpPr>
        <p:spPr>
          <a:xfrm>
            <a:off x="8805332" y="6356350"/>
            <a:ext cx="2743200" cy="365125"/>
          </a:xfrm>
        </p:spPr>
        <p:txBody>
          <a:bodyPr>
            <a:normAutofit/>
          </a:bodyPr>
          <a:lstStyle/>
          <a:p>
            <a:pPr>
              <a:spcAft>
                <a:spcPts val="600"/>
              </a:spcAft>
            </a:pPr>
            <a:fld id="{7900FCC1-E78D-F34E-8723-6EE79FE44948}" type="slidenum">
              <a:rPr lang="it-IT" smtClean="0"/>
              <a:pPr>
                <a:spcAft>
                  <a:spcPts val="600"/>
                </a:spcAft>
              </a:pPr>
              <a:t>9</a:t>
            </a:fld>
            <a:endParaRPr lang="it-IT"/>
          </a:p>
        </p:txBody>
      </p:sp>
      <p:grpSp>
        <p:nvGrpSpPr>
          <p:cNvPr id="33" name="Group 19">
            <a:extLst>
              <a:ext uri="{FF2B5EF4-FFF2-40B4-BE49-F238E27FC236}">
                <a16:creationId xmlns:a16="http://schemas.microsoft.com/office/drawing/2014/main" id="{DC8D6E3B-FFED-480F-941D-FE376375B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177940" y="4601497"/>
            <a:ext cx="1014060" cy="2017580"/>
            <a:chOff x="11177940" y="4601497"/>
            <a:chExt cx="1014060" cy="2017580"/>
          </a:xfrm>
        </p:grpSpPr>
        <p:sp>
          <p:nvSpPr>
            <p:cNvPr id="21" name="Isosceles Triangle 20">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1067618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1">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27850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675874700"/>
      </p:ext>
    </p:extLst>
  </p:cSld>
  <p:clrMapOvr>
    <a:masterClrMapping/>
  </p:clrMapOvr>
</p:sld>
</file>

<file path=ppt/theme/theme1.xml><?xml version="1.0" encoding="utf-8"?>
<a:theme xmlns:a="http://schemas.openxmlformats.org/drawingml/2006/main" name="contenuti">
  <a:themeElements>
    <a:clrScheme name="MGB">
      <a:dk1>
        <a:srgbClr val="010000"/>
      </a:dk1>
      <a:lt1>
        <a:srgbClr val="FFFFFF"/>
      </a:lt1>
      <a:dk2>
        <a:srgbClr val="009687"/>
      </a:dk2>
      <a:lt2>
        <a:srgbClr val="D9EFED"/>
      </a:lt2>
      <a:accent1>
        <a:srgbClr val="006E64"/>
      </a:accent1>
      <a:accent2>
        <a:srgbClr val="004847"/>
      </a:accent2>
      <a:accent3>
        <a:srgbClr val="B2DFDB"/>
      </a:accent3>
      <a:accent4>
        <a:srgbClr val="CACACA"/>
      </a:accent4>
      <a:accent5>
        <a:srgbClr val="919191"/>
      </a:accent5>
      <a:accent6>
        <a:srgbClr val="515151"/>
      </a:accent6>
      <a:hlink>
        <a:srgbClr val="0563C1"/>
      </a:hlink>
      <a:folHlink>
        <a:srgbClr val="954F7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ezione">
  <a:themeElements>
    <a:clrScheme name="MGB">
      <a:dk1>
        <a:srgbClr val="010000"/>
      </a:dk1>
      <a:lt1>
        <a:srgbClr val="FFFFFF"/>
      </a:lt1>
      <a:dk2>
        <a:srgbClr val="009687"/>
      </a:dk2>
      <a:lt2>
        <a:srgbClr val="D9EFED"/>
      </a:lt2>
      <a:accent1>
        <a:srgbClr val="006E64"/>
      </a:accent1>
      <a:accent2>
        <a:srgbClr val="004847"/>
      </a:accent2>
      <a:accent3>
        <a:srgbClr val="B2DFDB"/>
      </a:accent3>
      <a:accent4>
        <a:srgbClr val="CACACA"/>
      </a:accent4>
      <a:accent5>
        <a:srgbClr val="919191"/>
      </a:accent5>
      <a:accent6>
        <a:srgbClr val="515151"/>
      </a:accent6>
      <a:hlink>
        <a:srgbClr val="0563C1"/>
      </a:hlink>
      <a:folHlink>
        <a:srgbClr val="954F7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dice">
  <a:themeElements>
    <a:clrScheme name="MGB">
      <a:dk1>
        <a:srgbClr val="010000"/>
      </a:dk1>
      <a:lt1>
        <a:srgbClr val="FFFFFF"/>
      </a:lt1>
      <a:dk2>
        <a:srgbClr val="009687"/>
      </a:dk2>
      <a:lt2>
        <a:srgbClr val="D9EFED"/>
      </a:lt2>
      <a:accent1>
        <a:srgbClr val="006E64"/>
      </a:accent1>
      <a:accent2>
        <a:srgbClr val="004847"/>
      </a:accent2>
      <a:accent3>
        <a:srgbClr val="B2DFDB"/>
      </a:accent3>
      <a:accent4>
        <a:srgbClr val="CACACA"/>
      </a:accent4>
      <a:accent5>
        <a:srgbClr val="919191"/>
      </a:accent5>
      <a:accent6>
        <a:srgbClr val="515151"/>
      </a:accent6>
      <a:hlink>
        <a:srgbClr val="0563C1"/>
      </a:hlink>
      <a:folHlink>
        <a:srgbClr val="954F7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over bianco">
  <a:themeElements>
    <a:clrScheme name="MGB">
      <a:dk1>
        <a:srgbClr val="010000"/>
      </a:dk1>
      <a:lt1>
        <a:srgbClr val="FFFFFF"/>
      </a:lt1>
      <a:dk2>
        <a:srgbClr val="009687"/>
      </a:dk2>
      <a:lt2>
        <a:srgbClr val="D9EFED"/>
      </a:lt2>
      <a:accent1>
        <a:srgbClr val="006E64"/>
      </a:accent1>
      <a:accent2>
        <a:srgbClr val="004847"/>
      </a:accent2>
      <a:accent3>
        <a:srgbClr val="B2DFDB"/>
      </a:accent3>
      <a:accent4>
        <a:srgbClr val="CACACA"/>
      </a:accent4>
      <a:accent5>
        <a:srgbClr val="919191"/>
      </a:accent5>
      <a:accent6>
        <a:srgbClr val="515151"/>
      </a:accent6>
      <a:hlink>
        <a:srgbClr val="0563C1"/>
      </a:hlink>
      <a:folHlink>
        <a:srgbClr val="954F7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over verde">
  <a:themeElements>
    <a:clrScheme name="MGB">
      <a:dk1>
        <a:srgbClr val="010000"/>
      </a:dk1>
      <a:lt1>
        <a:srgbClr val="FFFFFF"/>
      </a:lt1>
      <a:dk2>
        <a:srgbClr val="009687"/>
      </a:dk2>
      <a:lt2>
        <a:srgbClr val="D9EFED"/>
      </a:lt2>
      <a:accent1>
        <a:srgbClr val="006E64"/>
      </a:accent1>
      <a:accent2>
        <a:srgbClr val="004847"/>
      </a:accent2>
      <a:accent3>
        <a:srgbClr val="B2DFDB"/>
      </a:accent3>
      <a:accent4>
        <a:srgbClr val="CACACA"/>
      </a:accent4>
      <a:accent5>
        <a:srgbClr val="919191"/>
      </a:accent5>
      <a:accent6>
        <a:srgbClr val="515151"/>
      </a:accent6>
      <a:hlink>
        <a:srgbClr val="0563C1"/>
      </a:hlink>
      <a:folHlink>
        <a:srgbClr val="954F7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1_sezione">
  <a:themeElements>
    <a:clrScheme name="MGB">
      <a:dk1>
        <a:srgbClr val="010000"/>
      </a:dk1>
      <a:lt1>
        <a:srgbClr val="FFFFFF"/>
      </a:lt1>
      <a:dk2>
        <a:srgbClr val="009687"/>
      </a:dk2>
      <a:lt2>
        <a:srgbClr val="D9EFED"/>
      </a:lt2>
      <a:accent1>
        <a:srgbClr val="006E64"/>
      </a:accent1>
      <a:accent2>
        <a:srgbClr val="004847"/>
      </a:accent2>
      <a:accent3>
        <a:srgbClr val="B2DFDB"/>
      </a:accent3>
      <a:accent4>
        <a:srgbClr val="CACACA"/>
      </a:accent4>
      <a:accent5>
        <a:srgbClr val="919191"/>
      </a:accent5>
      <a:accent6>
        <a:srgbClr val="515151"/>
      </a:accent6>
      <a:hlink>
        <a:srgbClr val="0563C1"/>
      </a:hlink>
      <a:folHlink>
        <a:srgbClr val="954F7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1_contenuti">
  <a:themeElements>
    <a:clrScheme name="MGB">
      <a:dk1>
        <a:srgbClr val="010000"/>
      </a:dk1>
      <a:lt1>
        <a:srgbClr val="FFFFFF"/>
      </a:lt1>
      <a:dk2>
        <a:srgbClr val="009687"/>
      </a:dk2>
      <a:lt2>
        <a:srgbClr val="D9EFED"/>
      </a:lt2>
      <a:accent1>
        <a:srgbClr val="006E64"/>
      </a:accent1>
      <a:accent2>
        <a:srgbClr val="004847"/>
      </a:accent2>
      <a:accent3>
        <a:srgbClr val="B2DFDB"/>
      </a:accent3>
      <a:accent4>
        <a:srgbClr val="CACACA"/>
      </a:accent4>
      <a:accent5>
        <a:srgbClr val="919191"/>
      </a:accent5>
      <a:accent6>
        <a:srgbClr val="515151"/>
      </a:accent6>
      <a:hlink>
        <a:srgbClr val="0563C1"/>
      </a:hlink>
      <a:folHlink>
        <a:srgbClr val="954F7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4113</TotalTime>
  <Words>1932</Words>
  <Application>Microsoft Macintosh PowerPoint</Application>
  <PresentationFormat>Widescreen</PresentationFormat>
  <Paragraphs>116</Paragraphs>
  <Slides>17</Slides>
  <Notes>4</Notes>
  <HiddenSlides>0</HiddenSlides>
  <MMClips>0</MMClips>
  <ScaleCrop>false</ScaleCrop>
  <HeadingPairs>
    <vt:vector size="6" baseType="variant">
      <vt:variant>
        <vt:lpstr>Caratteri utilizzati</vt:lpstr>
      </vt:variant>
      <vt:variant>
        <vt:i4>4</vt:i4>
      </vt:variant>
      <vt:variant>
        <vt:lpstr>Tema</vt:lpstr>
      </vt:variant>
      <vt:variant>
        <vt:i4>7</vt:i4>
      </vt:variant>
      <vt:variant>
        <vt:lpstr>Titoli diapositive</vt:lpstr>
      </vt:variant>
      <vt:variant>
        <vt:i4>17</vt:i4>
      </vt:variant>
    </vt:vector>
  </HeadingPairs>
  <TitlesOfParts>
    <vt:vector size="28" baseType="lpstr">
      <vt:lpstr>Arial</vt:lpstr>
      <vt:lpstr>Calibri</vt:lpstr>
      <vt:lpstr>Trebuchet MS</vt:lpstr>
      <vt:lpstr>Wingdings</vt:lpstr>
      <vt:lpstr>contenuti</vt:lpstr>
      <vt:lpstr>sezione</vt:lpstr>
      <vt:lpstr>indice</vt:lpstr>
      <vt:lpstr>cover bianco</vt:lpstr>
      <vt:lpstr>cover verde</vt:lpstr>
      <vt:lpstr>1_sezione</vt:lpstr>
      <vt:lpstr>1_contenuti</vt:lpstr>
      <vt:lpstr>Azioni rappresentative di classe: nuove tecniche europee e nazionali    AIPPI – Gruppo Italiano Direttiva New Deal e Pubblicità Green 7 luglio 2021  Avv. Valeria Giugliano, PhD  </vt:lpstr>
      <vt:lpstr>L’Unione europea e il problema della tutela giurisdizionale collettiva </vt:lpstr>
      <vt:lpstr>Gli strumenti previsti negli Stati Membri: un quadro disomogeneo</vt:lpstr>
      <vt:lpstr>Gli strumenti previsti negli Stati Membri: un quadro disomogeneo</vt:lpstr>
      <vt:lpstr>Proposta di direttiva del Parlamento e del Consiglio relativa alle azioni rappresentative a tutela degli interessi collettivi dei consumatori e che abroga la direttiva 2009/22/CE  Accordo raggiunto il 22 giugno 2020 Gazzetta Ufficiale del 25 novembre 2020  fa parte del pacchetto New Deal for Consumers  &gt;recepimento entro il 25 dicembre 2022 &gt;in vigore dal 25 giugno 2023       </vt:lpstr>
      <vt:lpstr>Proposta di direttiva: scopo</vt:lpstr>
      <vt:lpstr>Proposta di direttiva </vt:lpstr>
      <vt:lpstr>Proposta di direttiva</vt:lpstr>
      <vt:lpstr>Proposta di direttiva</vt:lpstr>
      <vt:lpstr> in Italia   Legge n. 31 del 12 aprile 2019   artt. 840 bis ss. c.p.c.  Entrata in vigore il 19 maggio 2021 (ma si applica solo a “condotte illecite” poste in essere successivamente alla data di entrata in vigore)  ha abrogato art. 139, 140 e 140 bis cod. cons.</vt:lpstr>
      <vt:lpstr>Il caso Barilla: la famiglia «tradizionale» </vt:lpstr>
      <vt:lpstr>L. 31/2019: ampliamento dell’ambito di applicazione dell’azione prevista dal codice del consumo</vt:lpstr>
      <vt:lpstr>Opt-in</vt:lpstr>
      <vt:lpstr>Tre fasi + esecuzione</vt:lpstr>
      <vt:lpstr>Ulteriori problemi di coordinamento con direttiva</vt:lpstr>
      <vt:lpstr>Conclusioni</vt:lpstr>
      <vt:lpstr>Grazie per l’attenzione         valeria.giugliano@mbg.legal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Microsoft Office User</dc:creator>
  <cp:lastModifiedBy>Valeria Giugliano</cp:lastModifiedBy>
  <cp:revision>153</cp:revision>
  <dcterms:created xsi:type="dcterms:W3CDTF">2020-12-04T11:49:12Z</dcterms:created>
  <dcterms:modified xsi:type="dcterms:W3CDTF">2021-07-07T17:38:35Z</dcterms:modified>
</cp:coreProperties>
</file>