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23.xml" ContentType="application/vnd.openxmlformats-officedocument.presentationml.slideLayout+xml"/>
  <Override PartName="/ppt/slideMasters/slideMaster4.xml" ContentType="application/vnd.openxmlformats-officedocument.presentationml.slideMaster+xml"/>
  <Override PartName="/ppt/slideLayouts/slideLayout20.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notesMasters/notesMaster1.xml" ContentType="application/vnd.openxmlformats-officedocument.presentationml.notesMaster+xml"/>
  <Override PartName="/ppt/theme/theme7.xml" ContentType="application/vnd.openxmlformats-officedocument.theme+xml"/>
  <Override PartName="/ppt/tableStyles.xml" ContentType="application/vnd.openxmlformats-officedocument.presentationml.tableStyles+xml"/>
  <Override PartName="/ppt/slideMasters/slideMaster2.xml" ContentType="application/vnd.openxmlformats-officedocument.presentationml.slideMaster+xml"/>
  <Override PartName="/ppt/slideLayouts/slideLayout10.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Masters/slideMaster5.xml" ContentType="application/vnd.openxmlformats-officedocument.presentationml.slideMaster+xml"/>
  <Override PartName="/ppt/slideLayouts/slideLayout26.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ppt/slideMasters/slideMaster3.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docProps/app.xml" ContentType="application/vnd.openxmlformats-officedocument.extended-properties+xml"/>
  <Default Extension="jpeg" ContentType="image/jpeg"/>
  <Default Extension="png" ContentType="image/png"/>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687" r:id="rId3"/>
    <p:sldMasterId id="2147483705" r:id="rId4"/>
    <p:sldMasterId id="2147483717" r:id="rId5"/>
    <p:sldMasterId id="2147483750" r:id="rId6"/>
  </p:sldMasterIdLst>
  <p:notesMasterIdLst>
    <p:notesMasterId r:id="rId33"/>
  </p:notesMasterIdLst>
  <p:sldIdLst>
    <p:sldId id="286" r:id="rId7"/>
    <p:sldId id="257" r:id="rId8"/>
    <p:sldId id="258" r:id="rId9"/>
    <p:sldId id="259" r:id="rId10"/>
    <p:sldId id="260" r:id="rId11"/>
    <p:sldId id="261" r:id="rId12"/>
    <p:sldId id="262" r:id="rId13"/>
    <p:sldId id="263" r:id="rId14"/>
    <p:sldId id="265" r:id="rId15"/>
    <p:sldId id="283" r:id="rId16"/>
    <p:sldId id="287" r:id="rId17"/>
    <p:sldId id="288" r:id="rId18"/>
    <p:sldId id="284" r:id="rId19"/>
    <p:sldId id="264" r:id="rId20"/>
    <p:sldId id="278" r:id="rId21"/>
    <p:sldId id="268" r:id="rId22"/>
    <p:sldId id="279" r:id="rId23"/>
    <p:sldId id="280" r:id="rId24"/>
    <p:sldId id="272" r:id="rId25"/>
    <p:sldId id="274" r:id="rId26"/>
    <p:sldId id="290" r:id="rId27"/>
    <p:sldId id="292" r:id="rId28"/>
    <p:sldId id="275" r:id="rId29"/>
    <p:sldId id="282" r:id="rId30"/>
    <p:sldId id="276" r:id="rId31"/>
    <p:sldId id="293" r:id="rId32"/>
  </p:sldIdLst>
  <p:sldSz cx="9144000" cy="6858000" type="screen4x3"/>
  <p:notesSz cx="6797675" cy="9926638"/>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5">
          <p15:clr>
            <a:srgbClr val="A4A3A4"/>
          </p15:clr>
        </p15:guide>
        <p15:guide id="3"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5B1AB"/>
    <a:srgbClr val="4A7C91"/>
    <a:srgbClr val="4E6293"/>
    <a:srgbClr val="1D74C2"/>
    <a:srgbClr val="313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p:cViewPr varScale="1">
        <p:scale>
          <a:sx n="110" d="100"/>
          <a:sy n="110" d="100"/>
        </p:scale>
        <p:origin x="1542" y="108"/>
      </p:cViewPr>
      <p:guideLst>
        <p:guide orient="horz" pos="2160"/>
        <p:guide pos="295"/>
        <p:guide pos="5465"/>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7" Type="http://schemas.openxmlformats.org/officeDocument/2006/relationships/slide" Target="slides/slide1.xml" />
  <Relationship Id="rId8" Type="http://schemas.openxmlformats.org/officeDocument/2006/relationships/slide" Target="slides/slide2.xml" />
  <Relationship Id="rId9" Type="http://schemas.openxmlformats.org/officeDocument/2006/relationships/slide" Target="slides/slide3.xml" />
  <Relationship Id="rId10" Type="http://schemas.openxmlformats.org/officeDocument/2006/relationships/slide" Target="slides/slide4.xml" />
  <Relationship Id="rId11" Type="http://schemas.openxmlformats.org/officeDocument/2006/relationships/slide" Target="slides/slide5.xml" />
  <Relationship Id="rId12" Type="http://schemas.openxmlformats.org/officeDocument/2006/relationships/slide" Target="slides/slide6.xml" />
  <Relationship Id="rId13" Type="http://schemas.openxmlformats.org/officeDocument/2006/relationships/slide" Target="slides/slide7.xml" />
  <Relationship Id="rId14" Type="http://schemas.openxmlformats.org/officeDocument/2006/relationships/slide" Target="slides/slide8.xml" />
  <Relationship Id="rId15" Type="http://schemas.openxmlformats.org/officeDocument/2006/relationships/slide" Target="slides/slide9.xml" />
  <Relationship Id="rId16" Type="http://schemas.openxmlformats.org/officeDocument/2006/relationships/slide" Target="slides/slide10.xml" />
  <Relationship Id="rId17" Type="http://schemas.openxmlformats.org/officeDocument/2006/relationships/slide" Target="slides/slide11.xml" />
  <Relationship Id="rId18" Type="http://schemas.openxmlformats.org/officeDocument/2006/relationships/slide" Target="slides/slide12.xml" />
  <Relationship Id="rId19" Type="http://schemas.openxmlformats.org/officeDocument/2006/relationships/slide" Target="slides/slide13.xml" />
  <Relationship Id="rId20" Type="http://schemas.openxmlformats.org/officeDocument/2006/relationships/slide" Target="slides/slide14.xml" />
  <Relationship Id="rId21" Type="http://schemas.openxmlformats.org/officeDocument/2006/relationships/slide" Target="slides/slide15.xml" />
  <Relationship Id="rId22" Type="http://schemas.openxmlformats.org/officeDocument/2006/relationships/slide" Target="slides/slide16.xml" />
  <Relationship Id="rId23" Type="http://schemas.openxmlformats.org/officeDocument/2006/relationships/slide" Target="slides/slide17.xml" />
  <Relationship Id="rId24" Type="http://schemas.openxmlformats.org/officeDocument/2006/relationships/slide" Target="slides/slide18.xml" />
  <Relationship Id="rId25" Type="http://schemas.openxmlformats.org/officeDocument/2006/relationships/slide" Target="slides/slide19.xml" />
  <Relationship Id="rId26" Type="http://schemas.openxmlformats.org/officeDocument/2006/relationships/slide" Target="slides/slide20.xml" />
  <Relationship Id="rId27" Type="http://schemas.openxmlformats.org/officeDocument/2006/relationships/slide" Target="slides/slide21.xml" />
  <Relationship Id="rId28" Type="http://schemas.openxmlformats.org/officeDocument/2006/relationships/slide" Target="slides/slide22.xml" />
  <Relationship Id="rId29" Type="http://schemas.openxmlformats.org/officeDocument/2006/relationships/slide" Target="slides/slide23.xml" />
  <Relationship Id="rId30" Type="http://schemas.openxmlformats.org/officeDocument/2006/relationships/slide" Target="slides/slide24.xml" />
  <Relationship Id="rId31" Type="http://schemas.openxmlformats.org/officeDocument/2006/relationships/slide" Target="slides/slide25.xml" />
  <Relationship Id="rId32" Type="http://schemas.openxmlformats.org/officeDocument/2006/relationships/slide" Target="slides/slide26.xml" />
  <Relationship Id="rId34" Type="http://schemas.openxmlformats.org/officeDocument/2006/relationships/tags" Target="tags/tag1.xml" />
  <Relationship Id="rId33" Type="http://schemas.openxmlformats.org/officeDocument/2006/relationships/notesMaster" Target="notesMasters/notesMaster1.xml" />
  <Relationship Id="rId38" Type="http://schemas.openxmlformats.org/officeDocument/2006/relationships/tableStyles" Target="tableStyles.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6" Type="http://schemas.openxmlformats.org/officeDocument/2006/relationships/slideMaster" Target="slideMasters/slideMaster6.xml" />
  <Relationship Id="rId37" Type="http://schemas.openxmlformats.org/officeDocument/2006/relationships/theme" Target="theme/theme1.xml" />
  <Relationship Id="rId5" Type="http://schemas.openxmlformats.org/officeDocument/2006/relationships/slideMaster" Target="slideMasters/slideMaster5.xml" />
  <Relationship Id="rId36" Type="http://schemas.openxmlformats.org/officeDocument/2006/relationships/viewProps" Target="viewProps.xml" />
  <Relationship Id="rId4" Type="http://schemas.openxmlformats.org/officeDocument/2006/relationships/slideMaster" Target="slideMasters/slideMaster4.xml" />
  <Relationship Id="rId35" Type="http://schemas.openxmlformats.org/officeDocument/2006/relationships/presProps" Target="presProps.xml" />
  <Relationship Id="rId3" Type="http://schemas.openxmlformats.org/officeDocument/2006/relationships/slideMaster" Target="slideMasters/slideMaster3.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7.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483E0BC-BB02-414C-B9B9-679CF7D9AB6D}" type="datetimeFigureOut">
              <a:rPr lang="en-GB" smtClean="0"/>
              <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CABC60-7450-4D35-B2BD-311AA96C4C1A}" type="slidenum">
              <a:rPr lang="en-GB" smtClean="0"/>
              <a:t>‹#›</a:t>
            </a:fld>
            <a:endParaRPr lang="en-GB"/>
          </a:p>
        </p:txBody>
      </p:sp>
    </p:spTree>
    <p:extLst>
      <p:ext uri="{BB962C8B-B14F-4D97-AF65-F5344CB8AC3E}">
        <p14:creationId xmlns:p14="http://schemas.microsoft.com/office/powerpoint/2010/main" val="4173938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5.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6.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7" name="Footer Placeholder 6"/>
          <p:cNvSpPr>
            <a:spLocks noGrp="1"/>
          </p:cNvSpPr>
          <p:nvPr>
            <p:ph type="ftr" sz="quarter" idx="10"/>
          </p:nvPr>
        </p:nvSpPr>
        <p:spPr/>
        <p:txBody>
          <a:bodyPr/>
          <a:lstStyle/>
          <a:p>
            <a:endParaRPr lang="en-GB" dirty="0"/>
          </a:p>
        </p:txBody>
      </p:sp>
      <p:sp>
        <p:nvSpPr>
          <p:cNvPr id="8" name="Slide Number Placeholder 7"/>
          <p:cNvSpPr>
            <a:spLocks noGrp="1"/>
          </p:cNvSpPr>
          <p:nvPr>
            <p:ph type="sldNum" sz="quarter" idx="11"/>
          </p:nvPr>
        </p:nvSpPr>
        <p:spPr/>
        <p:txBody>
          <a:bodyPr/>
          <a:lstStyle>
            <a:lvl1pPr>
              <a:defRPr>
                <a:latin typeface="Georgia" panose="02040502050405020303" pitchFamily="18" charset="0"/>
              </a:defRPr>
            </a:lvl1p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403963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8000"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7" name="Content Placeholder 2"/>
          <p:cNvSpPr>
            <a:spLocks noGrp="1"/>
          </p:cNvSpPr>
          <p:nvPr>
            <p:ph idx="13"/>
          </p:nvPr>
        </p:nvSpPr>
        <p:spPr>
          <a:xfrm>
            <a:off x="4716016"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8" name="Footer Placeholder 7"/>
          <p:cNvSpPr>
            <a:spLocks noGrp="1"/>
          </p:cNvSpPr>
          <p:nvPr>
            <p:ph type="ftr" sz="quarter" idx="14"/>
          </p:nvPr>
        </p:nvSpPr>
        <p:spPr/>
        <p:txBody>
          <a:bodyPr/>
          <a:lstStyle/>
          <a:p>
            <a:endParaRPr lang="en-GB" dirty="0"/>
          </a:p>
        </p:txBody>
      </p:sp>
      <p:sp>
        <p:nvSpPr>
          <p:cNvPr id="9" name="Slide Number Placeholder 8"/>
          <p:cNvSpPr>
            <a:spLocks noGrp="1"/>
          </p:cNvSpPr>
          <p:nvPr>
            <p:ph type="sldNum" sz="quarter" idx="15"/>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249201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468000"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7" name="Content Placeholder 2"/>
          <p:cNvSpPr>
            <a:spLocks noGrp="1"/>
          </p:cNvSpPr>
          <p:nvPr>
            <p:ph idx="13"/>
          </p:nvPr>
        </p:nvSpPr>
        <p:spPr>
          <a:xfrm>
            <a:off x="4716016"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8" name="Text Placeholder 7"/>
          <p:cNvSpPr>
            <a:spLocks noGrp="1"/>
          </p:cNvSpPr>
          <p:nvPr>
            <p:ph type="body" sz="quarter" idx="14"/>
          </p:nvPr>
        </p:nvSpPr>
        <p:spPr>
          <a:xfrm>
            <a:off x="468313" y="900000"/>
            <a:ext cx="8207375" cy="504825"/>
          </a:xfrm>
        </p:spPr>
        <p:txBody>
          <a:bodyPr>
            <a:noAutofit/>
          </a:bodyPr>
          <a:lstStyle>
            <a:lvl1pPr>
              <a:defRPr sz="2800" b="0" i="1">
                <a:solidFill>
                  <a:schemeClr val="bg2"/>
                </a:solidFill>
              </a:defRPr>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p:cNvSpPr>
            <a:spLocks noGrp="1"/>
          </p:cNvSpPr>
          <p:nvPr>
            <p:ph type="ftr" sz="quarter" idx="15"/>
          </p:nvPr>
        </p:nvSpPr>
        <p:spPr/>
        <p:txBody>
          <a:bodyPr/>
          <a:lstStyle/>
          <a:p>
            <a:endParaRPr lang="en-GB" dirty="0"/>
          </a:p>
        </p:txBody>
      </p:sp>
      <p:sp>
        <p:nvSpPr>
          <p:cNvPr id="10" name="Slide Number Placeholder 9"/>
          <p:cNvSpPr>
            <a:spLocks noGrp="1"/>
          </p:cNvSpPr>
          <p:nvPr>
            <p:ph type="sldNum" sz="quarter" idx="16"/>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206919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6" name="Footer Placeholder 5"/>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175780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GB" dirty="0"/>
          </a:p>
        </p:txBody>
      </p:sp>
      <p:sp>
        <p:nvSpPr>
          <p:cNvPr id="6" name="Slide Number Placeholder 5"/>
          <p:cNvSpPr>
            <a:spLocks noGrp="1"/>
          </p:cNvSpPr>
          <p:nvPr>
            <p:ph type="sldNum" sz="quarter" idx="11"/>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62458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x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Profile1Contact"/>
          <p:cNvSpPr>
            <a:spLocks noGrp="1"/>
          </p:cNvSpPr>
          <p:nvPr>
            <p:ph idx="1"/>
          </p:nvPr>
        </p:nvSpPr>
        <p:spPr>
          <a:xfrm>
            <a:off x="468000" y="15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468000" y="900000"/>
            <a:ext cx="8208000" cy="504000"/>
          </a:xfrm>
        </p:spPr>
        <p:txBody>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10" name="Profile1Picture"/>
          <p:cNvSpPr>
            <a:spLocks noGrp="1" noChangeAspect="1"/>
          </p:cNvSpPr>
          <p:nvPr>
            <p:ph type="pic" sz="quarter" idx="14"/>
          </p:nvPr>
        </p:nvSpPr>
        <p:spPr>
          <a:xfrm>
            <a:off x="3402000" y="1584000"/>
            <a:ext cx="1024257" cy="1512000"/>
          </a:xfrm>
        </p:spPr>
        <p:txBody>
          <a:bodyPr/>
          <a:lstStyle>
            <a:lvl1pPr marL="0" indent="0">
              <a:buFontTx/>
              <a:buNone/>
              <a:defRPr/>
            </a:lvl1pPr>
          </a:lstStyle>
          <a:p>
            <a:endParaRPr lang="en-GB" dirty="0"/>
          </a:p>
        </p:txBody>
      </p:sp>
      <p:sp>
        <p:nvSpPr>
          <p:cNvPr id="11" name="Profile2Contact"/>
          <p:cNvSpPr>
            <a:spLocks noGrp="1"/>
          </p:cNvSpPr>
          <p:nvPr>
            <p:ph idx="15"/>
          </p:nvPr>
        </p:nvSpPr>
        <p:spPr>
          <a:xfrm>
            <a:off x="4716000" y="15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rofile2Picture"/>
          <p:cNvSpPr>
            <a:spLocks noGrp="1" noChangeAspect="1"/>
          </p:cNvSpPr>
          <p:nvPr>
            <p:ph type="pic" sz="quarter" idx="16"/>
          </p:nvPr>
        </p:nvSpPr>
        <p:spPr>
          <a:xfrm>
            <a:off x="7650000" y="1584000"/>
            <a:ext cx="1024257" cy="1512000"/>
          </a:xfrm>
        </p:spPr>
        <p:txBody>
          <a:bodyPr/>
          <a:lstStyle>
            <a:lvl1pPr marL="0" indent="0">
              <a:buFontTx/>
              <a:buNone/>
              <a:defRPr/>
            </a:lvl1pPr>
          </a:lstStyle>
          <a:p>
            <a:endParaRPr lang="en-GB" dirty="0"/>
          </a:p>
        </p:txBody>
      </p:sp>
      <p:sp>
        <p:nvSpPr>
          <p:cNvPr id="14" name="Profile3Contact"/>
          <p:cNvSpPr>
            <a:spLocks noGrp="1"/>
          </p:cNvSpPr>
          <p:nvPr>
            <p:ph idx="17"/>
          </p:nvPr>
        </p:nvSpPr>
        <p:spPr>
          <a:xfrm>
            <a:off x="468000" y="33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rofile3Picture"/>
          <p:cNvSpPr>
            <a:spLocks noGrp="1" noChangeAspect="1"/>
          </p:cNvSpPr>
          <p:nvPr>
            <p:ph type="pic" sz="quarter" idx="18"/>
          </p:nvPr>
        </p:nvSpPr>
        <p:spPr>
          <a:xfrm>
            <a:off x="3402000" y="3384000"/>
            <a:ext cx="1024257" cy="1512000"/>
          </a:xfrm>
        </p:spPr>
        <p:txBody>
          <a:bodyPr/>
          <a:lstStyle>
            <a:lvl1pPr marL="0" indent="0">
              <a:buFontTx/>
              <a:buNone/>
              <a:defRPr/>
            </a:lvl1pPr>
          </a:lstStyle>
          <a:p>
            <a:endParaRPr lang="en-GB" dirty="0"/>
          </a:p>
        </p:txBody>
      </p:sp>
      <p:sp>
        <p:nvSpPr>
          <p:cNvPr id="16" name="Profile4Contact"/>
          <p:cNvSpPr>
            <a:spLocks noGrp="1"/>
          </p:cNvSpPr>
          <p:nvPr>
            <p:ph idx="19"/>
          </p:nvPr>
        </p:nvSpPr>
        <p:spPr>
          <a:xfrm>
            <a:off x="4716000" y="33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rofile4Picture"/>
          <p:cNvSpPr>
            <a:spLocks noGrp="1" noChangeAspect="1"/>
          </p:cNvSpPr>
          <p:nvPr>
            <p:ph type="pic" sz="quarter" idx="20"/>
          </p:nvPr>
        </p:nvSpPr>
        <p:spPr>
          <a:xfrm>
            <a:off x="7650000" y="3384000"/>
            <a:ext cx="1024257" cy="1512000"/>
          </a:xfrm>
        </p:spPr>
        <p:txBody>
          <a:bodyPr/>
          <a:lstStyle>
            <a:lvl1pPr marL="0" indent="0">
              <a:buFontTx/>
              <a:buNone/>
              <a:defRPr/>
            </a:lvl1pPr>
          </a:lstStyle>
          <a:p>
            <a:endParaRPr lang="en-GB" dirty="0"/>
          </a:p>
        </p:txBody>
      </p:sp>
      <p:sp>
        <p:nvSpPr>
          <p:cNvPr id="7" name="Footer Placeholder 6"/>
          <p:cNvSpPr>
            <a:spLocks noGrp="1"/>
          </p:cNvSpPr>
          <p:nvPr>
            <p:ph type="ftr" sz="quarter" idx="21"/>
          </p:nvPr>
        </p:nvSpPr>
        <p:spPr/>
        <p:txBody>
          <a:bodyPr/>
          <a:lstStyle/>
          <a:p>
            <a:endParaRPr lang="en-GB" dirty="0"/>
          </a:p>
        </p:txBody>
      </p:sp>
      <p:sp>
        <p:nvSpPr>
          <p:cNvPr id="9" name="Slide Number Placeholder 8"/>
          <p:cNvSpPr>
            <a:spLocks noGrp="1"/>
          </p:cNvSpPr>
          <p:nvPr>
            <p:ph type="sldNum" sz="quarter" idx="22"/>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354057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file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Profile1Contact"/>
          <p:cNvSpPr>
            <a:spLocks noGrp="1"/>
          </p:cNvSpPr>
          <p:nvPr>
            <p:ph idx="1"/>
          </p:nvPr>
        </p:nvSpPr>
        <p:spPr>
          <a:xfrm>
            <a:off x="468000" y="15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468000" y="900000"/>
            <a:ext cx="8208000" cy="504000"/>
          </a:xfrm>
        </p:spPr>
        <p:txBody>
          <a:bodyPr>
            <a:normAutofit/>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10" name="Profile1Picture"/>
          <p:cNvSpPr>
            <a:spLocks noGrp="1" noChangeAspect="1"/>
          </p:cNvSpPr>
          <p:nvPr>
            <p:ph type="pic" sz="quarter" idx="14"/>
          </p:nvPr>
        </p:nvSpPr>
        <p:spPr>
          <a:xfrm>
            <a:off x="3402000" y="1584000"/>
            <a:ext cx="1024257" cy="1512000"/>
          </a:xfrm>
        </p:spPr>
        <p:txBody>
          <a:bodyPr/>
          <a:lstStyle>
            <a:lvl1pPr marL="0" indent="0">
              <a:buFontTx/>
              <a:buNone/>
              <a:defRPr/>
            </a:lvl1pPr>
          </a:lstStyle>
          <a:p>
            <a:endParaRPr lang="en-GB" dirty="0"/>
          </a:p>
        </p:txBody>
      </p:sp>
      <p:sp>
        <p:nvSpPr>
          <p:cNvPr id="11" name="Profile2Contact"/>
          <p:cNvSpPr>
            <a:spLocks noGrp="1"/>
          </p:cNvSpPr>
          <p:nvPr>
            <p:ph idx="15"/>
          </p:nvPr>
        </p:nvSpPr>
        <p:spPr>
          <a:xfrm>
            <a:off x="4716000" y="15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rofile2Picture"/>
          <p:cNvSpPr>
            <a:spLocks noGrp="1" noChangeAspect="1"/>
          </p:cNvSpPr>
          <p:nvPr>
            <p:ph type="pic" sz="quarter" idx="16"/>
          </p:nvPr>
        </p:nvSpPr>
        <p:spPr>
          <a:xfrm>
            <a:off x="7650000" y="1584000"/>
            <a:ext cx="1024257" cy="1512000"/>
          </a:xfrm>
        </p:spPr>
        <p:txBody>
          <a:bodyPr/>
          <a:lstStyle>
            <a:lvl1pPr marL="0" indent="0">
              <a:buFontTx/>
              <a:buNone/>
              <a:defRPr/>
            </a:lvl1pPr>
          </a:lstStyle>
          <a:p>
            <a:endParaRPr lang="en-GB" dirty="0"/>
          </a:p>
        </p:txBody>
      </p:sp>
      <p:sp>
        <p:nvSpPr>
          <p:cNvPr id="9" name="Profile1Text"/>
          <p:cNvSpPr>
            <a:spLocks noGrp="1"/>
          </p:cNvSpPr>
          <p:nvPr>
            <p:ph type="body" sz="quarter" idx="17"/>
          </p:nvPr>
        </p:nvSpPr>
        <p:spPr>
          <a:xfrm>
            <a:off x="468000" y="3240000"/>
            <a:ext cx="3960000" cy="2880000"/>
          </a:xfrm>
        </p:spPr>
        <p:txBody>
          <a:bodyPr>
            <a:noAutofit/>
          </a:bodyPr>
          <a:lstStyle>
            <a:lvl1pPr marL="0" indent="0">
              <a:buFontTx/>
              <a:buNone/>
              <a:defRPr sz="1100"/>
            </a:lvl1pPr>
            <a:lvl2pPr marL="0" indent="0">
              <a:buFontTx/>
              <a:buNone/>
              <a:defRPr sz="1100"/>
            </a:lvl2pPr>
            <a:lvl3pPr marL="0" indent="0">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rofile2Text"/>
          <p:cNvSpPr>
            <a:spLocks noGrp="1"/>
          </p:cNvSpPr>
          <p:nvPr>
            <p:ph type="body" sz="quarter" idx="18"/>
          </p:nvPr>
        </p:nvSpPr>
        <p:spPr>
          <a:xfrm>
            <a:off x="4716000" y="3240000"/>
            <a:ext cx="3960000" cy="2880000"/>
          </a:xfrm>
        </p:spPr>
        <p:txBody>
          <a:bodyPr>
            <a:noAutofit/>
          </a:bodyPr>
          <a:lstStyle>
            <a:lvl1pPr marL="0" indent="0">
              <a:buFontTx/>
              <a:buNone/>
              <a:defRPr sz="1100"/>
            </a:lvl1pPr>
            <a:lvl2pPr marL="0" indent="0">
              <a:buFontTx/>
              <a:buNone/>
              <a:defRPr sz="1100"/>
            </a:lvl2pPr>
            <a:lvl3pPr marL="0" indent="0">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9"/>
          </p:nvPr>
        </p:nvSpPr>
        <p:spPr/>
        <p:txBody>
          <a:bodyPr/>
          <a:lstStyle/>
          <a:p>
            <a:endParaRPr lang="en-GB" dirty="0"/>
          </a:p>
        </p:txBody>
      </p:sp>
      <p:sp>
        <p:nvSpPr>
          <p:cNvPr id="14" name="Slide Number Placeholder 13"/>
          <p:cNvSpPr>
            <a:spLocks noGrp="1"/>
          </p:cNvSpPr>
          <p:nvPr>
            <p:ph type="sldNum" sz="quarter" idx="20"/>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2888570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filex2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Profile1Contact"/>
          <p:cNvSpPr>
            <a:spLocks noGrp="1"/>
          </p:cNvSpPr>
          <p:nvPr>
            <p:ph idx="1"/>
          </p:nvPr>
        </p:nvSpPr>
        <p:spPr>
          <a:xfrm>
            <a:off x="468000" y="1584000"/>
            <a:ext cx="3229200" cy="1080000"/>
          </a:xfrm>
          <a:solidFill>
            <a:schemeClr val="accent4">
              <a:lumMod val="20000"/>
              <a:lumOff val="80000"/>
            </a:schemeClr>
          </a:solidFill>
        </p:spPr>
        <p:txBody>
          <a:bodyPr lIns="108000" tIns="72000" rIns="36000"/>
          <a:lstStyle>
            <a:lvl1pPr marL="0" indent="0">
              <a:buFontTx/>
              <a:buNone/>
              <a:defRPr/>
            </a:lvl1pPr>
            <a:lvl2pPr marL="0" indent="0">
              <a:spcAft>
                <a:spcPts val="600"/>
              </a:spcAft>
              <a:buFontTx/>
              <a:buNone/>
              <a:defRPr sz="1200">
                <a:solidFill>
                  <a:schemeClr val="accent1"/>
                </a:solidFill>
              </a:defRPr>
            </a:lvl2pPr>
            <a:lvl3pPr marL="0" indent="0">
              <a:buFontTx/>
              <a:buNone/>
              <a:defRPr sz="10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468000" y="900000"/>
            <a:ext cx="8208000" cy="540000"/>
          </a:xfrm>
        </p:spPr>
        <p:txBody>
          <a:bodyPr>
            <a:normAutofit/>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10" name="Profile1Picture"/>
          <p:cNvSpPr>
            <a:spLocks noGrp="1" noChangeAspect="1"/>
          </p:cNvSpPr>
          <p:nvPr>
            <p:ph type="pic" sz="quarter" idx="14"/>
          </p:nvPr>
        </p:nvSpPr>
        <p:spPr>
          <a:xfrm>
            <a:off x="3697200" y="1584000"/>
            <a:ext cx="731612" cy="1080000"/>
          </a:xfrm>
        </p:spPr>
        <p:txBody>
          <a:bodyPr/>
          <a:lstStyle>
            <a:lvl1pPr marL="0" indent="0">
              <a:buFontTx/>
              <a:buNone/>
              <a:defRPr/>
            </a:lvl1pPr>
          </a:lstStyle>
          <a:p>
            <a:endParaRPr lang="en-GB" dirty="0"/>
          </a:p>
        </p:txBody>
      </p:sp>
      <p:sp>
        <p:nvSpPr>
          <p:cNvPr id="11" name="Profile2Contact"/>
          <p:cNvSpPr>
            <a:spLocks noGrp="1"/>
          </p:cNvSpPr>
          <p:nvPr>
            <p:ph idx="15"/>
          </p:nvPr>
        </p:nvSpPr>
        <p:spPr>
          <a:xfrm>
            <a:off x="4716000" y="1584000"/>
            <a:ext cx="3229200" cy="1080000"/>
          </a:xfrm>
          <a:solidFill>
            <a:schemeClr val="accent4">
              <a:lumMod val="20000"/>
              <a:lumOff val="80000"/>
            </a:schemeClr>
          </a:solidFill>
        </p:spPr>
        <p:txBody>
          <a:bodyPr lIns="108000" tIns="72000" rIns="36000"/>
          <a:lstStyle>
            <a:lvl1pPr marL="0" indent="0">
              <a:buFontTx/>
              <a:buNone/>
              <a:defRPr/>
            </a:lvl1pPr>
            <a:lvl2pPr marL="0" indent="0">
              <a:spcAft>
                <a:spcPts val="600"/>
              </a:spcAft>
              <a:buFontTx/>
              <a:buNone/>
              <a:defRPr sz="1200">
                <a:solidFill>
                  <a:schemeClr val="accent1"/>
                </a:solidFill>
              </a:defRPr>
            </a:lvl2pPr>
            <a:lvl3pPr marL="0" indent="0">
              <a:buFontTx/>
              <a:buNone/>
              <a:defRPr sz="10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rofile2Picture"/>
          <p:cNvSpPr>
            <a:spLocks noGrp="1" noChangeAspect="1"/>
          </p:cNvSpPr>
          <p:nvPr>
            <p:ph type="pic" sz="quarter" idx="16"/>
          </p:nvPr>
        </p:nvSpPr>
        <p:spPr>
          <a:xfrm>
            <a:off x="7945200" y="1584000"/>
            <a:ext cx="731612" cy="1080000"/>
          </a:xfrm>
        </p:spPr>
        <p:txBody>
          <a:bodyPr/>
          <a:lstStyle>
            <a:lvl1pPr marL="0" indent="0">
              <a:buFontTx/>
              <a:buNone/>
              <a:defRPr/>
            </a:lvl1pPr>
          </a:lstStyle>
          <a:p>
            <a:endParaRPr lang="en-GB" dirty="0"/>
          </a:p>
        </p:txBody>
      </p:sp>
      <p:sp>
        <p:nvSpPr>
          <p:cNvPr id="9" name="Profile1Text"/>
          <p:cNvSpPr>
            <a:spLocks noGrp="1"/>
          </p:cNvSpPr>
          <p:nvPr>
            <p:ph type="body" sz="quarter" idx="17"/>
          </p:nvPr>
        </p:nvSpPr>
        <p:spPr>
          <a:xfrm>
            <a:off x="468000" y="2708920"/>
            <a:ext cx="3960000" cy="3411080"/>
          </a:xfrm>
        </p:spPr>
        <p:txBody>
          <a:bodyPr>
            <a:noAutofit/>
          </a:bodyPr>
          <a:lstStyle>
            <a:lvl1pPr marL="0" indent="0">
              <a:buFontTx/>
              <a:buNone/>
              <a:defRPr sz="1000"/>
            </a:lvl1pPr>
            <a:lvl2pPr marL="0" indent="0">
              <a:buFontTx/>
              <a:buNone/>
              <a:defRPr sz="1000"/>
            </a:lvl2pPr>
            <a:lvl3pPr marL="0" indent="0">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rofile2Text"/>
          <p:cNvSpPr>
            <a:spLocks noGrp="1"/>
          </p:cNvSpPr>
          <p:nvPr>
            <p:ph type="body" sz="quarter" idx="18"/>
          </p:nvPr>
        </p:nvSpPr>
        <p:spPr>
          <a:xfrm>
            <a:off x="4716000" y="2708920"/>
            <a:ext cx="3960000" cy="3411080"/>
          </a:xfrm>
        </p:spPr>
        <p:txBody>
          <a:bodyPr>
            <a:noAutofit/>
          </a:bodyPr>
          <a:lstStyle>
            <a:lvl1pPr marL="0" indent="0">
              <a:buFontTx/>
              <a:buNone/>
              <a:defRPr sz="1000"/>
            </a:lvl1pPr>
            <a:lvl2pPr marL="0" indent="0">
              <a:buFontTx/>
              <a:buNone/>
              <a:defRPr sz="1000"/>
            </a:lvl2pPr>
            <a:lvl3pPr marL="0" indent="0">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9"/>
          </p:nvPr>
        </p:nvSpPr>
        <p:spPr/>
        <p:txBody>
          <a:bodyPr/>
          <a:lstStyle/>
          <a:p>
            <a:endParaRPr lang="en-GB" dirty="0"/>
          </a:p>
        </p:txBody>
      </p:sp>
      <p:sp>
        <p:nvSpPr>
          <p:cNvPr id="14" name="Slide Number Placeholder 13"/>
          <p:cNvSpPr>
            <a:spLocks noGrp="1"/>
          </p:cNvSpPr>
          <p:nvPr>
            <p:ph type="sldNum" sz="quarter" idx="20"/>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63413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V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Profile1Contact"/>
          <p:cNvSpPr>
            <a:spLocks noGrp="1"/>
          </p:cNvSpPr>
          <p:nvPr>
            <p:ph idx="1"/>
          </p:nvPr>
        </p:nvSpPr>
        <p:spPr>
          <a:xfrm>
            <a:off x="468000" y="1584000"/>
            <a:ext cx="2934000" cy="1512000"/>
          </a:xfrm>
          <a:solidFill>
            <a:schemeClr val="accent4">
              <a:lumMod val="20000"/>
              <a:lumOff val="80000"/>
            </a:schemeClr>
          </a:solidFill>
        </p:spPr>
        <p:txBody>
          <a:bodyPr lIns="108000" tIns="108000" rIns="36000"/>
          <a:lstStyle>
            <a:lvl1pPr marL="0" indent="0">
              <a:buFontTx/>
              <a:buNone/>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468000" y="900000"/>
            <a:ext cx="8208000" cy="540000"/>
          </a:xfrm>
        </p:spPr>
        <p:txBody>
          <a:bodyPr>
            <a:normAutofit/>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10" name="Profile1Picture"/>
          <p:cNvSpPr>
            <a:spLocks noGrp="1" noChangeAspect="1"/>
          </p:cNvSpPr>
          <p:nvPr>
            <p:ph type="pic" sz="quarter" idx="14"/>
          </p:nvPr>
        </p:nvSpPr>
        <p:spPr>
          <a:xfrm>
            <a:off x="3402000" y="1584000"/>
            <a:ext cx="1024257" cy="1512000"/>
          </a:xfrm>
        </p:spPr>
        <p:txBody>
          <a:bodyPr/>
          <a:lstStyle>
            <a:lvl1pPr marL="0" indent="0">
              <a:buFontTx/>
              <a:buNone/>
              <a:defRPr/>
            </a:lvl1pPr>
          </a:lstStyle>
          <a:p>
            <a:endParaRPr lang="en-GB" dirty="0"/>
          </a:p>
        </p:txBody>
      </p:sp>
      <p:sp>
        <p:nvSpPr>
          <p:cNvPr id="9" name="Profile1Text"/>
          <p:cNvSpPr>
            <a:spLocks noGrp="1"/>
          </p:cNvSpPr>
          <p:nvPr>
            <p:ph type="body" sz="quarter" idx="17"/>
          </p:nvPr>
        </p:nvSpPr>
        <p:spPr>
          <a:xfrm>
            <a:off x="468000" y="3240000"/>
            <a:ext cx="8208000" cy="2880000"/>
          </a:xfrm>
        </p:spPr>
        <p:txBody>
          <a:bodyPr numCol="2" spcCol="288000">
            <a:noAutofit/>
          </a:bodyPr>
          <a:lstStyle>
            <a:lvl1pPr marL="0" indent="0">
              <a:buFontTx/>
              <a:buNone/>
              <a:defRPr sz="1100"/>
            </a:lvl1pPr>
            <a:lvl2pPr marL="0" indent="0">
              <a:buFontTx/>
              <a:buNone/>
              <a:defRPr sz="1100"/>
            </a:lvl2pPr>
            <a:lvl3pPr marL="0" indent="0">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9"/>
          </p:nvPr>
        </p:nvSpPr>
        <p:spPr/>
        <p:txBody>
          <a:bodyPr/>
          <a:lstStyle/>
          <a:p>
            <a:endParaRPr lang="en-GB" dirty="0"/>
          </a:p>
        </p:txBody>
      </p:sp>
      <p:sp>
        <p:nvSpPr>
          <p:cNvPr id="14" name="Slide Number Placeholder 13"/>
          <p:cNvSpPr>
            <a:spLocks noGrp="1"/>
          </p:cNvSpPr>
          <p:nvPr>
            <p:ph type="sldNum" sz="quarter" idx="20"/>
          </p:nvPr>
        </p:nvSpPr>
        <p:spPr/>
        <p:txBody>
          <a:bodyPr/>
          <a:lstStyle/>
          <a:p>
            <a:pPr algn="l"/>
            <a:r>
              <a:rPr lang="en-GB" dirty="0"/>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3158147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QuoteText1"/>
          <p:cNvSpPr>
            <a:spLocks noGrp="1"/>
          </p:cNvSpPr>
          <p:nvPr>
            <p:ph type="body" sz="quarter" idx="13"/>
          </p:nvPr>
        </p:nvSpPr>
        <p:spPr>
          <a:xfrm>
            <a:off x="468000" y="1700808"/>
            <a:ext cx="8208000" cy="3888431"/>
          </a:xfrm>
        </p:spPr>
        <p:txBody>
          <a:bodyPr>
            <a:noAutofit/>
          </a:bodyPr>
          <a:lstStyle>
            <a:lvl1pPr marL="0" indent="0">
              <a:lnSpc>
                <a:spcPct val="100000"/>
              </a:lnSpc>
              <a:spcAft>
                <a:spcPts val="2400"/>
              </a:spcAft>
              <a:buFontTx/>
              <a:buNone/>
              <a:defRPr sz="2800" b="0" i="1">
                <a:solidFill>
                  <a:srgbClr val="FFFFFF"/>
                </a:solidFill>
              </a:defRPr>
            </a:lvl1pPr>
            <a:lvl2pPr marL="0" indent="0">
              <a:lnSpc>
                <a:spcPct val="100000"/>
              </a:lnSpc>
              <a:spcAft>
                <a:spcPts val="600"/>
              </a:spcAft>
              <a:buFontTx/>
              <a:buNone/>
              <a:defRPr sz="2000" i="0">
                <a:solidFill>
                  <a:srgbClr val="FFFFFF"/>
                </a:solidFill>
              </a:defRPr>
            </a:lvl2pPr>
            <a:lvl3pPr marL="1588" indent="0">
              <a:lnSpc>
                <a:spcPct val="80000"/>
              </a:lnSpc>
              <a:spcAft>
                <a:spcPts val="600"/>
              </a:spcAft>
              <a:buFontTx/>
              <a:buNone/>
              <a:defRPr sz="2000" b="1" i="0">
                <a:solidFill>
                  <a:srgbClr val="FFFFFF"/>
                </a:solidFill>
              </a:defRPr>
            </a:lvl3pPr>
            <a:lvl4pPr marL="1588" indent="0" algn="l">
              <a:lnSpc>
                <a:spcPct val="80000"/>
              </a:lnSpc>
              <a:spcAft>
                <a:spcPts val="600"/>
              </a:spcAft>
              <a:buFontTx/>
              <a:buNone/>
              <a:defRPr sz="2000" i="1">
                <a:solidFill>
                  <a:srgbClr val="FFFFFF"/>
                </a:solidFill>
              </a:defRPr>
            </a:lvl4pPr>
            <a:lvl5pPr marL="1828800" indent="0">
              <a:buFontTx/>
              <a:buNone/>
              <a:defRPr sz="2000" i="1">
                <a:solidFill>
                  <a:schemeClr val="bg2"/>
                </a:solidFill>
              </a:defRPr>
            </a:lvl5pPr>
          </a:lstStyle>
          <a:p>
            <a:pPr lvl="0"/>
            <a:r>
              <a:rPr lang="en-US" dirty="0"/>
              <a:t>Click to edit Master text styles</a:t>
            </a:r>
          </a:p>
          <a:p>
            <a:pPr lvl="1"/>
            <a:r>
              <a:rPr lang="en-US" dirty="0" err="1"/>
              <a:t>Skdfjsdkfs</a:t>
            </a:r>
            <a:endParaRPr lang="en-US" dirty="0"/>
          </a:p>
          <a:p>
            <a:pPr lvl="2"/>
            <a:r>
              <a:rPr lang="en-US" dirty="0" err="1"/>
              <a:t>Sdf</a:t>
            </a:r>
            <a:r>
              <a:rPr lang="en-US" dirty="0"/>
              <a:t> </a:t>
            </a:r>
            <a:r>
              <a:rPr lang="en-US" dirty="0" err="1"/>
              <a:t>sdaf</a:t>
            </a:r>
            <a:endParaRPr lang="en-US" dirty="0"/>
          </a:p>
          <a:p>
            <a:pPr lvl="3"/>
            <a:r>
              <a:rPr lang="en-US" dirty="0" err="1"/>
              <a:t>sdf</a:t>
            </a:r>
            <a:r>
              <a:rPr lang="en-US" dirty="0"/>
              <a:t> </a:t>
            </a:r>
            <a:r>
              <a:rPr lang="en-US" dirty="0" err="1"/>
              <a:t>sdfsdfsdf</a:t>
            </a:r>
            <a:endParaRPr lang="en-US"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Tree>
    <p:extLst>
      <p:ext uri="{BB962C8B-B14F-4D97-AF65-F5344CB8AC3E}">
        <p14:creationId xmlns:p14="http://schemas.microsoft.com/office/powerpoint/2010/main" val="341892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a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QuoteText1"/>
          <p:cNvSpPr>
            <a:spLocks noGrp="1"/>
          </p:cNvSpPr>
          <p:nvPr>
            <p:ph type="body" sz="quarter" idx="13"/>
          </p:nvPr>
        </p:nvSpPr>
        <p:spPr>
          <a:xfrm>
            <a:off x="468000" y="1700808"/>
            <a:ext cx="8208000" cy="3888431"/>
          </a:xfrm>
        </p:spPr>
        <p:txBody>
          <a:bodyPr>
            <a:noAutofit/>
          </a:bodyPr>
          <a:lstStyle>
            <a:lvl1pPr marL="0" indent="0">
              <a:lnSpc>
                <a:spcPct val="100000"/>
              </a:lnSpc>
              <a:spcAft>
                <a:spcPts val="2400"/>
              </a:spcAft>
              <a:buFontTx/>
              <a:buNone/>
              <a:defRPr sz="2800" b="0" i="1">
                <a:solidFill>
                  <a:srgbClr val="FFFFFF"/>
                </a:solidFill>
              </a:defRPr>
            </a:lvl1pPr>
            <a:lvl2pPr marL="0" indent="0">
              <a:lnSpc>
                <a:spcPct val="100000"/>
              </a:lnSpc>
              <a:spcAft>
                <a:spcPts val="600"/>
              </a:spcAft>
              <a:buFontTx/>
              <a:buNone/>
              <a:defRPr sz="2000" i="0">
                <a:solidFill>
                  <a:srgbClr val="FFFFFF"/>
                </a:solidFill>
              </a:defRPr>
            </a:lvl2pPr>
            <a:lvl3pPr marL="1588" indent="0">
              <a:lnSpc>
                <a:spcPct val="80000"/>
              </a:lnSpc>
              <a:spcAft>
                <a:spcPts val="600"/>
              </a:spcAft>
              <a:buFontTx/>
              <a:buNone/>
              <a:defRPr sz="2000" b="1" i="0">
                <a:solidFill>
                  <a:srgbClr val="FFFFFF"/>
                </a:solidFill>
              </a:defRPr>
            </a:lvl3pPr>
            <a:lvl4pPr marL="1588" indent="0" algn="l">
              <a:lnSpc>
                <a:spcPct val="80000"/>
              </a:lnSpc>
              <a:spcAft>
                <a:spcPts val="600"/>
              </a:spcAft>
              <a:buFontTx/>
              <a:buNone/>
              <a:defRPr sz="2000" i="1">
                <a:solidFill>
                  <a:srgbClr val="FFFFFF"/>
                </a:solidFill>
              </a:defRPr>
            </a:lvl4pPr>
            <a:lvl5pPr marL="1828800" indent="0">
              <a:buFontTx/>
              <a:buNone/>
              <a:defRPr sz="2000" i="1">
                <a:solidFill>
                  <a:schemeClr val="bg2"/>
                </a:solidFill>
              </a:defRPr>
            </a:lvl5pPr>
          </a:lstStyle>
          <a:p>
            <a:pPr lvl="0"/>
            <a:r>
              <a:rPr lang="en-US" dirty="0"/>
              <a:t>Click to edit Master text styles</a:t>
            </a:r>
          </a:p>
          <a:p>
            <a:pPr lvl="1"/>
            <a:r>
              <a:rPr lang="en-US" dirty="0" err="1"/>
              <a:t>Skdfjsdkfs</a:t>
            </a:r>
            <a:endParaRPr lang="en-US" dirty="0"/>
          </a:p>
          <a:p>
            <a:pPr lvl="2"/>
            <a:r>
              <a:rPr lang="en-US" dirty="0" err="1"/>
              <a:t>Sdf</a:t>
            </a:r>
            <a:r>
              <a:rPr lang="en-US" dirty="0"/>
              <a:t> </a:t>
            </a:r>
            <a:r>
              <a:rPr lang="en-US" dirty="0" err="1"/>
              <a:t>sdaf</a:t>
            </a:r>
            <a:endParaRPr lang="en-US" dirty="0"/>
          </a:p>
          <a:p>
            <a:pPr lvl="3"/>
            <a:r>
              <a:rPr lang="en-US" dirty="0" err="1"/>
              <a:t>sdf</a:t>
            </a:r>
            <a:r>
              <a:rPr lang="en-US" dirty="0"/>
              <a:t> </a:t>
            </a:r>
            <a:r>
              <a:rPr lang="en-US" dirty="0" err="1"/>
              <a:t>sdfsdfsdf</a:t>
            </a:r>
            <a:endParaRPr lang="en-US"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Tree>
    <p:extLst>
      <p:ext uri="{BB962C8B-B14F-4D97-AF65-F5344CB8AC3E}">
        <p14:creationId xmlns:p14="http://schemas.microsoft.com/office/powerpoint/2010/main" val="293668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8" name="Text Placeholder 7"/>
          <p:cNvSpPr>
            <a:spLocks noGrp="1"/>
          </p:cNvSpPr>
          <p:nvPr>
            <p:ph type="body" sz="quarter" idx="13"/>
          </p:nvPr>
        </p:nvSpPr>
        <p:spPr>
          <a:xfrm>
            <a:off x="468313" y="900000"/>
            <a:ext cx="8207375" cy="504825"/>
          </a:xfrm>
        </p:spPr>
        <p:txBody>
          <a:bodyPr>
            <a:noAutofit/>
          </a:bodyPr>
          <a:lstStyle>
            <a:lvl1pPr>
              <a:defRPr sz="2400" b="0" i="1">
                <a:solidFill>
                  <a:schemeClr val="bg2"/>
                </a:solidFill>
              </a:defRPr>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4"/>
          </p:nvPr>
        </p:nvSpPr>
        <p:spPr/>
        <p:txBody>
          <a:bodyPr/>
          <a:lstStyle/>
          <a:p>
            <a:endParaRPr lang="en-GB" dirty="0"/>
          </a:p>
        </p:txBody>
      </p:sp>
      <p:sp>
        <p:nvSpPr>
          <p:cNvPr id="9" name="Slide Number Placeholder 8"/>
          <p:cNvSpPr>
            <a:spLocks noGrp="1"/>
          </p:cNvSpPr>
          <p:nvPr>
            <p:ph type="sldNum" sz="quarter" idx="15"/>
          </p:nvPr>
        </p:nvSpPr>
        <p:spPr/>
        <p:txBody>
          <a:bodyPr/>
          <a:lstStyle/>
          <a:p>
            <a:pPr algn="l"/>
            <a:r>
              <a:rPr lang="en-GB" dirty="0">
                <a:latin typeface="Georgia" panose="02040502050405020303" pitchFamily="18" charset="0"/>
              </a:rPr>
              <a:t>Slide</a:t>
            </a:r>
            <a:r>
              <a:rPr lang="en-GB" dirty="0"/>
              <a:t> </a:t>
            </a:r>
            <a:fld id="{0B662254-9070-473A-9788-81A989BEC7EF}" type="slidenum">
              <a:rPr lang="en-GB" smtClean="0"/>
              <a:pPr algn="l"/>
              <a:t>‹#›</a:t>
            </a:fld>
            <a:endParaRPr lang="en-GB" dirty="0"/>
          </a:p>
        </p:txBody>
      </p:sp>
    </p:spTree>
    <p:extLst>
      <p:ext uri="{BB962C8B-B14F-4D97-AF65-F5344CB8AC3E}">
        <p14:creationId xmlns:p14="http://schemas.microsoft.com/office/powerpoint/2010/main" val="3546608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right">
    <p:bg>
      <p:bgPr>
        <a:solidFill>
          <a:srgbClr val="1D74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QuoteText1"/>
          <p:cNvSpPr>
            <a:spLocks noGrp="1"/>
          </p:cNvSpPr>
          <p:nvPr>
            <p:ph type="body" sz="quarter" idx="13"/>
          </p:nvPr>
        </p:nvSpPr>
        <p:spPr>
          <a:xfrm>
            <a:off x="468000" y="1700808"/>
            <a:ext cx="8208000" cy="3888431"/>
          </a:xfrm>
        </p:spPr>
        <p:txBody>
          <a:bodyPr>
            <a:noAutofit/>
          </a:bodyPr>
          <a:lstStyle>
            <a:lvl1pPr marL="0" indent="0">
              <a:lnSpc>
                <a:spcPct val="100000"/>
              </a:lnSpc>
              <a:spcAft>
                <a:spcPts val="2400"/>
              </a:spcAft>
              <a:buFontTx/>
              <a:buNone/>
              <a:defRPr sz="2800" b="0" i="1">
                <a:solidFill>
                  <a:srgbClr val="FFFFFF"/>
                </a:solidFill>
              </a:defRPr>
            </a:lvl1pPr>
            <a:lvl2pPr marL="0" indent="0">
              <a:lnSpc>
                <a:spcPct val="100000"/>
              </a:lnSpc>
              <a:spcAft>
                <a:spcPts val="600"/>
              </a:spcAft>
              <a:buFontTx/>
              <a:buNone/>
              <a:defRPr sz="2000" i="0">
                <a:solidFill>
                  <a:srgbClr val="FFFFFF"/>
                </a:solidFill>
              </a:defRPr>
            </a:lvl2pPr>
            <a:lvl3pPr marL="1588" indent="0">
              <a:lnSpc>
                <a:spcPct val="80000"/>
              </a:lnSpc>
              <a:spcAft>
                <a:spcPts val="600"/>
              </a:spcAft>
              <a:buFontTx/>
              <a:buNone/>
              <a:defRPr sz="2000" b="1" i="0">
                <a:solidFill>
                  <a:srgbClr val="FFFFFF"/>
                </a:solidFill>
              </a:defRPr>
            </a:lvl3pPr>
            <a:lvl4pPr marL="1588" indent="0" algn="l">
              <a:lnSpc>
                <a:spcPct val="80000"/>
              </a:lnSpc>
              <a:spcAft>
                <a:spcPts val="600"/>
              </a:spcAft>
              <a:buFontTx/>
              <a:buNone/>
              <a:defRPr sz="2000" i="1">
                <a:solidFill>
                  <a:srgbClr val="FFFFFF"/>
                </a:solidFill>
              </a:defRPr>
            </a:lvl4pPr>
            <a:lvl5pPr marL="1828800" indent="0">
              <a:buFontTx/>
              <a:buNone/>
              <a:defRPr sz="2000" i="1">
                <a:solidFill>
                  <a:schemeClr val="bg2"/>
                </a:solidFill>
              </a:defRPr>
            </a:lvl5pPr>
          </a:lstStyle>
          <a:p>
            <a:pPr lvl="0"/>
            <a:r>
              <a:rPr lang="en-US" dirty="0"/>
              <a:t>Click to edit Master text styles</a:t>
            </a:r>
          </a:p>
          <a:p>
            <a:pPr lvl="1"/>
            <a:r>
              <a:rPr lang="en-US" dirty="0" err="1"/>
              <a:t>Skdfjsdkfs</a:t>
            </a:r>
            <a:endParaRPr lang="en-US" dirty="0"/>
          </a:p>
          <a:p>
            <a:pPr lvl="2"/>
            <a:r>
              <a:rPr lang="en-US" dirty="0" err="1"/>
              <a:t>Sdf</a:t>
            </a:r>
            <a:r>
              <a:rPr lang="en-US" dirty="0"/>
              <a:t> </a:t>
            </a:r>
            <a:r>
              <a:rPr lang="en-US" dirty="0" err="1"/>
              <a:t>sdaf</a:t>
            </a:r>
            <a:endParaRPr lang="en-US" dirty="0"/>
          </a:p>
          <a:p>
            <a:pPr lvl="3"/>
            <a:r>
              <a:rPr lang="en-US" dirty="0" err="1"/>
              <a:t>sdf</a:t>
            </a:r>
            <a:r>
              <a:rPr lang="en-US" dirty="0"/>
              <a:t> </a:t>
            </a:r>
            <a:r>
              <a:rPr lang="en-US" dirty="0" err="1"/>
              <a:t>sdfsdfsdf</a:t>
            </a:r>
            <a:endParaRPr lang="en-US"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Tree>
    <p:extLst>
      <p:ext uri="{BB962C8B-B14F-4D97-AF65-F5344CB8AC3E}">
        <p14:creationId xmlns:p14="http://schemas.microsoft.com/office/powerpoint/2010/main" val="258468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owder">
    <p:bg>
      <p:bgPr>
        <a:solidFill>
          <a:srgbClr val="4E62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QuoteText1"/>
          <p:cNvSpPr>
            <a:spLocks noGrp="1"/>
          </p:cNvSpPr>
          <p:nvPr>
            <p:ph type="body" sz="quarter" idx="13"/>
          </p:nvPr>
        </p:nvSpPr>
        <p:spPr>
          <a:xfrm>
            <a:off x="468000" y="1700808"/>
            <a:ext cx="8208000" cy="3888431"/>
          </a:xfrm>
        </p:spPr>
        <p:txBody>
          <a:bodyPr>
            <a:noAutofit/>
          </a:bodyPr>
          <a:lstStyle>
            <a:lvl1pPr marL="0" indent="0">
              <a:lnSpc>
                <a:spcPct val="100000"/>
              </a:lnSpc>
              <a:spcAft>
                <a:spcPts val="2400"/>
              </a:spcAft>
              <a:buFontTx/>
              <a:buNone/>
              <a:defRPr sz="2800" b="0" i="1">
                <a:solidFill>
                  <a:srgbClr val="FFFFFF"/>
                </a:solidFill>
              </a:defRPr>
            </a:lvl1pPr>
            <a:lvl2pPr marL="0" indent="0">
              <a:lnSpc>
                <a:spcPct val="100000"/>
              </a:lnSpc>
              <a:spcAft>
                <a:spcPts val="600"/>
              </a:spcAft>
              <a:buFontTx/>
              <a:buNone/>
              <a:defRPr sz="2000" i="0">
                <a:solidFill>
                  <a:srgbClr val="FFFFFF"/>
                </a:solidFill>
              </a:defRPr>
            </a:lvl2pPr>
            <a:lvl3pPr marL="1588" indent="0">
              <a:lnSpc>
                <a:spcPct val="80000"/>
              </a:lnSpc>
              <a:spcAft>
                <a:spcPts val="600"/>
              </a:spcAft>
              <a:buFontTx/>
              <a:buNone/>
              <a:defRPr sz="2000" b="1" i="0">
                <a:solidFill>
                  <a:srgbClr val="FFFFFF"/>
                </a:solidFill>
              </a:defRPr>
            </a:lvl3pPr>
            <a:lvl4pPr marL="1588" indent="0" algn="l">
              <a:lnSpc>
                <a:spcPct val="80000"/>
              </a:lnSpc>
              <a:spcAft>
                <a:spcPts val="600"/>
              </a:spcAft>
              <a:buFontTx/>
              <a:buNone/>
              <a:defRPr sz="2000" i="1">
                <a:solidFill>
                  <a:srgbClr val="FFFFFF"/>
                </a:solidFill>
              </a:defRPr>
            </a:lvl4pPr>
            <a:lvl5pPr marL="1828800" indent="0">
              <a:buFontTx/>
              <a:buNone/>
              <a:defRPr sz="2000" i="1">
                <a:solidFill>
                  <a:schemeClr val="bg2"/>
                </a:solidFill>
              </a:defRPr>
            </a:lvl5pPr>
          </a:lstStyle>
          <a:p>
            <a:pPr lvl="0"/>
            <a:r>
              <a:rPr lang="en-US" dirty="0"/>
              <a:t>Click to edit Master text styles</a:t>
            </a:r>
          </a:p>
          <a:p>
            <a:pPr lvl="1"/>
            <a:r>
              <a:rPr lang="en-US" dirty="0" err="1"/>
              <a:t>Skdfjsdkfs</a:t>
            </a:r>
            <a:endParaRPr lang="en-US" dirty="0"/>
          </a:p>
          <a:p>
            <a:pPr lvl="2"/>
            <a:r>
              <a:rPr lang="en-US" dirty="0" err="1"/>
              <a:t>Sdf</a:t>
            </a:r>
            <a:r>
              <a:rPr lang="en-US" dirty="0"/>
              <a:t> </a:t>
            </a:r>
            <a:r>
              <a:rPr lang="en-US" dirty="0" err="1"/>
              <a:t>sdaf</a:t>
            </a:r>
            <a:endParaRPr lang="en-US" dirty="0"/>
          </a:p>
          <a:p>
            <a:pPr lvl="3"/>
            <a:r>
              <a:rPr lang="en-US" dirty="0" err="1"/>
              <a:t>sdf</a:t>
            </a:r>
            <a:r>
              <a:rPr lang="en-US" dirty="0"/>
              <a:t> </a:t>
            </a:r>
            <a:r>
              <a:rPr lang="en-US" dirty="0" err="1"/>
              <a:t>sdfsdfsdf</a:t>
            </a:r>
            <a:endParaRPr lang="en-US"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Tree>
    <p:extLst>
      <p:ext uri="{BB962C8B-B14F-4D97-AF65-F5344CB8AC3E}">
        <p14:creationId xmlns:p14="http://schemas.microsoft.com/office/powerpoint/2010/main" val="331255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Grey">
    <p:bg>
      <p:bgPr>
        <a:solidFill>
          <a:srgbClr val="4A7C9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QuoteText1"/>
          <p:cNvSpPr>
            <a:spLocks noGrp="1"/>
          </p:cNvSpPr>
          <p:nvPr>
            <p:ph type="body" sz="quarter" idx="13"/>
          </p:nvPr>
        </p:nvSpPr>
        <p:spPr>
          <a:xfrm>
            <a:off x="468000" y="1700808"/>
            <a:ext cx="8208000" cy="3888431"/>
          </a:xfrm>
        </p:spPr>
        <p:txBody>
          <a:bodyPr>
            <a:noAutofit/>
          </a:bodyPr>
          <a:lstStyle>
            <a:lvl1pPr marL="0" indent="0">
              <a:lnSpc>
                <a:spcPct val="100000"/>
              </a:lnSpc>
              <a:spcAft>
                <a:spcPts val="2400"/>
              </a:spcAft>
              <a:buFontTx/>
              <a:buNone/>
              <a:defRPr sz="2800" b="0" i="1">
                <a:solidFill>
                  <a:srgbClr val="FFFFFF"/>
                </a:solidFill>
              </a:defRPr>
            </a:lvl1pPr>
            <a:lvl2pPr marL="0" indent="0">
              <a:lnSpc>
                <a:spcPct val="100000"/>
              </a:lnSpc>
              <a:spcAft>
                <a:spcPts val="600"/>
              </a:spcAft>
              <a:buFontTx/>
              <a:buNone/>
              <a:defRPr sz="2000" i="0">
                <a:solidFill>
                  <a:srgbClr val="FFFFFF"/>
                </a:solidFill>
              </a:defRPr>
            </a:lvl2pPr>
            <a:lvl3pPr marL="1588" indent="0">
              <a:lnSpc>
                <a:spcPct val="80000"/>
              </a:lnSpc>
              <a:spcAft>
                <a:spcPts val="600"/>
              </a:spcAft>
              <a:buFontTx/>
              <a:buNone/>
              <a:defRPr sz="2000" b="1" i="0">
                <a:solidFill>
                  <a:srgbClr val="FFFFFF"/>
                </a:solidFill>
              </a:defRPr>
            </a:lvl3pPr>
            <a:lvl4pPr marL="1588" indent="0" algn="l">
              <a:lnSpc>
                <a:spcPct val="80000"/>
              </a:lnSpc>
              <a:spcAft>
                <a:spcPts val="600"/>
              </a:spcAft>
              <a:buFontTx/>
              <a:buNone/>
              <a:defRPr sz="2000" i="1">
                <a:solidFill>
                  <a:srgbClr val="FFFFFF"/>
                </a:solidFill>
              </a:defRPr>
            </a:lvl4pPr>
            <a:lvl5pPr marL="1828800" indent="0">
              <a:buFontTx/>
              <a:buNone/>
              <a:defRPr sz="2000" i="1">
                <a:solidFill>
                  <a:schemeClr val="bg2"/>
                </a:solidFill>
              </a:defRPr>
            </a:lvl5pPr>
          </a:lstStyle>
          <a:p>
            <a:pPr lvl="0"/>
            <a:r>
              <a:rPr lang="en-US" dirty="0"/>
              <a:t>Click to edit Master text styles</a:t>
            </a:r>
          </a:p>
          <a:p>
            <a:pPr lvl="1"/>
            <a:r>
              <a:rPr lang="en-US" dirty="0" err="1"/>
              <a:t>Skdfjsdkfs</a:t>
            </a:r>
            <a:endParaRPr lang="en-US" dirty="0"/>
          </a:p>
          <a:p>
            <a:pPr lvl="2"/>
            <a:r>
              <a:rPr lang="en-US" dirty="0" err="1"/>
              <a:t>Sdf</a:t>
            </a:r>
            <a:r>
              <a:rPr lang="en-US" dirty="0"/>
              <a:t> </a:t>
            </a:r>
            <a:r>
              <a:rPr lang="en-US" dirty="0" err="1"/>
              <a:t>sdaf</a:t>
            </a:r>
            <a:endParaRPr lang="en-US" dirty="0"/>
          </a:p>
          <a:p>
            <a:pPr lvl="3"/>
            <a:r>
              <a:rPr lang="en-US" dirty="0" err="1"/>
              <a:t>sdf</a:t>
            </a:r>
            <a:r>
              <a:rPr lang="en-US" dirty="0"/>
              <a:t> </a:t>
            </a:r>
            <a:r>
              <a:rPr lang="en-US" dirty="0" err="1"/>
              <a:t>sdfsdfsdf</a:t>
            </a:r>
            <a:endParaRPr lang="en-US"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Tree>
    <p:extLst>
      <p:ext uri="{BB962C8B-B14F-4D97-AF65-F5344CB8AC3E}">
        <p14:creationId xmlns:p14="http://schemas.microsoft.com/office/powerpoint/2010/main" val="1608201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tone">
    <p:bg>
      <p:bgPr>
        <a:solidFill>
          <a:srgbClr val="A5B1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QuoteText1"/>
          <p:cNvSpPr>
            <a:spLocks noGrp="1"/>
          </p:cNvSpPr>
          <p:nvPr>
            <p:ph type="body" sz="quarter" idx="13"/>
          </p:nvPr>
        </p:nvSpPr>
        <p:spPr>
          <a:xfrm>
            <a:off x="468000" y="1700808"/>
            <a:ext cx="8208000" cy="3888431"/>
          </a:xfrm>
        </p:spPr>
        <p:txBody>
          <a:bodyPr>
            <a:noAutofit/>
          </a:bodyPr>
          <a:lstStyle>
            <a:lvl1pPr marL="0" indent="0">
              <a:lnSpc>
                <a:spcPct val="100000"/>
              </a:lnSpc>
              <a:spcAft>
                <a:spcPts val="2400"/>
              </a:spcAft>
              <a:buFontTx/>
              <a:buNone/>
              <a:defRPr sz="2800" b="0" i="1">
                <a:solidFill>
                  <a:srgbClr val="FFFFFF"/>
                </a:solidFill>
              </a:defRPr>
            </a:lvl1pPr>
            <a:lvl2pPr marL="0" indent="0">
              <a:lnSpc>
                <a:spcPct val="100000"/>
              </a:lnSpc>
              <a:spcAft>
                <a:spcPts val="600"/>
              </a:spcAft>
              <a:buFontTx/>
              <a:buNone/>
              <a:defRPr sz="2000" i="0">
                <a:solidFill>
                  <a:srgbClr val="FFFFFF"/>
                </a:solidFill>
              </a:defRPr>
            </a:lvl2pPr>
            <a:lvl3pPr marL="1588" indent="0">
              <a:lnSpc>
                <a:spcPct val="80000"/>
              </a:lnSpc>
              <a:spcAft>
                <a:spcPts val="600"/>
              </a:spcAft>
              <a:buFontTx/>
              <a:buNone/>
              <a:defRPr sz="2000" b="1" i="0">
                <a:solidFill>
                  <a:srgbClr val="FFFFFF"/>
                </a:solidFill>
              </a:defRPr>
            </a:lvl3pPr>
            <a:lvl4pPr marL="1588" indent="0" algn="l">
              <a:lnSpc>
                <a:spcPct val="80000"/>
              </a:lnSpc>
              <a:spcAft>
                <a:spcPts val="600"/>
              </a:spcAft>
              <a:buFontTx/>
              <a:buNone/>
              <a:defRPr sz="2000" i="1">
                <a:solidFill>
                  <a:srgbClr val="FFFFFF"/>
                </a:solidFill>
              </a:defRPr>
            </a:lvl4pPr>
            <a:lvl5pPr marL="1828800" indent="0">
              <a:buFontTx/>
              <a:buNone/>
              <a:defRPr sz="2000" i="1">
                <a:solidFill>
                  <a:schemeClr val="bg2"/>
                </a:solidFill>
              </a:defRPr>
            </a:lvl5pPr>
          </a:lstStyle>
          <a:p>
            <a:pPr lvl="0"/>
            <a:r>
              <a:rPr lang="en-US" dirty="0"/>
              <a:t>Click to edit Master text styles</a:t>
            </a:r>
          </a:p>
          <a:p>
            <a:pPr lvl="1"/>
            <a:r>
              <a:rPr lang="en-US" dirty="0" err="1"/>
              <a:t>Skdfjsdkfs</a:t>
            </a:r>
            <a:endParaRPr lang="en-US" dirty="0"/>
          </a:p>
          <a:p>
            <a:pPr lvl="2"/>
            <a:r>
              <a:rPr lang="en-US" dirty="0" err="1"/>
              <a:t>Sdf</a:t>
            </a:r>
            <a:r>
              <a:rPr lang="en-US" dirty="0"/>
              <a:t> </a:t>
            </a:r>
            <a:r>
              <a:rPr lang="en-US" dirty="0" err="1"/>
              <a:t>sdaf</a:t>
            </a:r>
            <a:endParaRPr lang="en-US" dirty="0"/>
          </a:p>
          <a:p>
            <a:pPr lvl="3"/>
            <a:r>
              <a:rPr lang="en-US" dirty="0" err="1"/>
              <a:t>sdf</a:t>
            </a:r>
            <a:r>
              <a:rPr lang="en-US" dirty="0"/>
              <a:t> </a:t>
            </a:r>
            <a:r>
              <a:rPr lang="en-US" dirty="0" err="1"/>
              <a:t>sdfsdfsdf</a:t>
            </a:r>
            <a:endParaRPr lang="en-US"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Tree>
    <p:extLst>
      <p:ext uri="{BB962C8B-B14F-4D97-AF65-F5344CB8AC3E}">
        <p14:creationId xmlns:p14="http://schemas.microsoft.com/office/powerpoint/2010/main" val="1262950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
        <p:nvSpPr>
          <p:cNvPr id="5" name="Title 4"/>
          <p:cNvSpPr>
            <a:spLocks noGrp="1"/>
          </p:cNvSpPr>
          <p:nvPr>
            <p:ph type="title"/>
          </p:nvPr>
        </p:nvSpPr>
        <p:spPr/>
        <p:txBody>
          <a:bodyPr>
            <a:normAutofit/>
          </a:bodyPr>
          <a:lstStyle>
            <a:lvl1pPr>
              <a:defRPr sz="3400"/>
            </a:lvl1pPr>
          </a:lstStyle>
          <a:p>
            <a:r>
              <a:rPr lang="en-US"/>
              <a:t>Click to edit Master title style</a:t>
            </a:r>
            <a:endParaRPr lang="en-GB"/>
          </a:p>
        </p:txBody>
      </p:sp>
      <p:sp>
        <p:nvSpPr>
          <p:cNvPr id="9" name="Content Placeholder 8"/>
          <p:cNvSpPr>
            <a:spLocks noGrp="1"/>
          </p:cNvSpPr>
          <p:nvPr>
            <p:ph sz="quarter" idx="16"/>
          </p:nvPr>
        </p:nvSpPr>
        <p:spPr>
          <a:xfrm>
            <a:off x="468313" y="3888000"/>
            <a:ext cx="8207375" cy="1439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7478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a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
        <p:nvSpPr>
          <p:cNvPr id="8" name="Content Placeholder 8"/>
          <p:cNvSpPr>
            <a:spLocks noGrp="1"/>
          </p:cNvSpPr>
          <p:nvPr>
            <p:ph sz="quarter" idx="16"/>
          </p:nvPr>
        </p:nvSpPr>
        <p:spPr>
          <a:xfrm>
            <a:off x="468313" y="3888000"/>
            <a:ext cx="8207375" cy="1439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8849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right">
    <p:bg>
      <p:bgPr>
        <a:solidFill>
          <a:srgbClr val="1D74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lang="en-GB"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
        <p:nvSpPr>
          <p:cNvPr id="8" name="Content Placeholder 8"/>
          <p:cNvSpPr>
            <a:spLocks noGrp="1"/>
          </p:cNvSpPr>
          <p:nvPr>
            <p:ph sz="quarter" idx="16"/>
          </p:nvPr>
        </p:nvSpPr>
        <p:spPr>
          <a:xfrm>
            <a:off x="468313" y="3888000"/>
            <a:ext cx="8207375" cy="1439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9686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owder">
    <p:bg>
      <p:bgPr>
        <a:solidFill>
          <a:srgbClr val="4E62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lang="en-GB"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
        <p:nvSpPr>
          <p:cNvPr id="8" name="Content Placeholder 8"/>
          <p:cNvSpPr>
            <a:spLocks noGrp="1"/>
          </p:cNvSpPr>
          <p:nvPr>
            <p:ph sz="quarter" idx="16"/>
          </p:nvPr>
        </p:nvSpPr>
        <p:spPr>
          <a:xfrm>
            <a:off x="468313" y="3888000"/>
            <a:ext cx="8207375" cy="1439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28163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Grey">
    <p:bg>
      <p:bgPr>
        <a:solidFill>
          <a:srgbClr val="4A7C9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
        <p:nvSpPr>
          <p:cNvPr id="8" name="Content Placeholder 8"/>
          <p:cNvSpPr>
            <a:spLocks noGrp="1"/>
          </p:cNvSpPr>
          <p:nvPr>
            <p:ph sz="quarter" idx="16"/>
          </p:nvPr>
        </p:nvSpPr>
        <p:spPr>
          <a:xfrm>
            <a:off x="468313" y="3888000"/>
            <a:ext cx="8207375" cy="1439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290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tone">
    <p:bg>
      <p:bgPr>
        <a:solidFill>
          <a:srgbClr val="A5B1A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lang="en-GB" dirty="0"/>
          </a:p>
        </p:txBody>
      </p:sp>
      <p:sp>
        <p:nvSpPr>
          <p:cNvPr id="3" name="Footer Placeholder 2"/>
          <p:cNvSpPr>
            <a:spLocks noGrp="1"/>
          </p:cNvSpPr>
          <p:nvPr>
            <p:ph type="ftr" sz="quarter" idx="14"/>
          </p:nvPr>
        </p:nvSpPr>
        <p:spPr/>
        <p:txBody>
          <a:bodyPr/>
          <a:lstStyle/>
          <a:p>
            <a:endParaRPr lang="en-GB" dirty="0"/>
          </a:p>
        </p:txBody>
      </p:sp>
      <p:sp>
        <p:nvSpPr>
          <p:cNvPr id="4" name="Slide Number Placeholder 3"/>
          <p:cNvSpPr>
            <a:spLocks noGrp="1"/>
          </p:cNvSpPr>
          <p:nvPr>
            <p:ph type="sldNum" sz="quarter" idx="15"/>
          </p:nvPr>
        </p:nvSpPr>
        <p:spPr/>
        <p:txBody>
          <a:bodyPr/>
          <a:lstStyle/>
          <a:p>
            <a:r>
              <a:rPr lang="en-GB"/>
              <a:t>Slide </a:t>
            </a:r>
            <a:fld id="{A19B293C-E639-4FE8-A9AB-7081CA125F61}" type="slidenum">
              <a:rPr lang="en-GB" smtClean="0"/>
              <a:pPr/>
              <a:t>‹#›</a:t>
            </a:fld>
            <a:endParaRPr lang="en-GB" dirty="0"/>
          </a:p>
        </p:txBody>
      </p:sp>
      <p:sp>
        <p:nvSpPr>
          <p:cNvPr id="8" name="Content Placeholder 8"/>
          <p:cNvSpPr>
            <a:spLocks noGrp="1"/>
          </p:cNvSpPr>
          <p:nvPr>
            <p:ph sz="quarter" idx="16"/>
          </p:nvPr>
        </p:nvSpPr>
        <p:spPr>
          <a:xfrm>
            <a:off x="468313" y="3888000"/>
            <a:ext cx="8207375" cy="1439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171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8000"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7" name="Content Placeholder 2"/>
          <p:cNvSpPr>
            <a:spLocks noGrp="1"/>
          </p:cNvSpPr>
          <p:nvPr>
            <p:ph idx="13"/>
          </p:nvPr>
        </p:nvSpPr>
        <p:spPr>
          <a:xfrm>
            <a:off x="4716016"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8" name="Footer Placeholder 7"/>
          <p:cNvSpPr>
            <a:spLocks noGrp="1"/>
          </p:cNvSpPr>
          <p:nvPr>
            <p:ph type="ftr" sz="quarter" idx="14"/>
          </p:nvPr>
        </p:nvSpPr>
        <p:spPr/>
        <p:txBody>
          <a:bodyPr/>
          <a:lstStyle/>
          <a:p>
            <a:endParaRPr lang="en-GB" dirty="0"/>
          </a:p>
        </p:txBody>
      </p:sp>
      <p:sp>
        <p:nvSpPr>
          <p:cNvPr id="9" name="Slide Number Placeholder 8"/>
          <p:cNvSpPr>
            <a:spLocks noGrp="1"/>
          </p:cNvSpPr>
          <p:nvPr>
            <p:ph type="sldNum" sz="quarter" idx="15"/>
          </p:nvPr>
        </p:nvSpPr>
        <p:spPr/>
        <p:txBody>
          <a:bodyPr/>
          <a:lstStyle>
            <a:lvl1pPr>
              <a:defRPr>
                <a:latin typeface="Georgia" panose="02040502050405020303" pitchFamily="18" charset="0"/>
              </a:defRPr>
            </a:lvl1p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62520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periencex4">
    <p:spTree>
      <p:nvGrpSpPr>
        <p:cNvPr id="1" name=""/>
        <p:cNvGrpSpPr/>
        <p:nvPr/>
      </p:nvGrpSpPr>
      <p:grpSpPr>
        <a:xfrm>
          <a:off x="0" y="0"/>
          <a:ext cx="0" cy="0"/>
          <a:chOff x="0" y="0"/>
          <a:chExt cx="0" cy="0"/>
        </a:xfrm>
      </p:grpSpPr>
      <p:sp>
        <p:nvSpPr>
          <p:cNvPr id="7" name="Footer Placeholder 6"/>
          <p:cNvSpPr>
            <a:spLocks noGrp="1"/>
          </p:cNvSpPr>
          <p:nvPr>
            <p:ph type="ftr" sz="quarter" idx="21"/>
          </p:nvPr>
        </p:nvSpPr>
        <p:spPr/>
        <p:txBody>
          <a:bodyPr/>
          <a:lstStyle/>
          <a:p>
            <a:endParaRPr lang="en-GB" dirty="0"/>
          </a:p>
        </p:txBody>
      </p:sp>
      <p:sp>
        <p:nvSpPr>
          <p:cNvPr id="9" name="Slide Number Placeholder 8"/>
          <p:cNvSpPr>
            <a:spLocks noGrp="1"/>
          </p:cNvSpPr>
          <p:nvPr>
            <p:ph type="sldNum" sz="quarter" idx="22"/>
          </p:nvPr>
        </p:nvSpPr>
        <p:spPr/>
        <p:txBody>
          <a:bodyPr/>
          <a:lstStyle/>
          <a:p>
            <a:pPr algn="l"/>
            <a:r>
              <a:rPr lang="en-GB"/>
              <a:t>Slide </a:t>
            </a:r>
            <a:fld id="{0B662254-9070-473A-9788-81A989BEC7EF}" type="slidenum">
              <a:rPr lang="en-GB" smtClean="0"/>
              <a:pPr algn="l"/>
              <a:t>‹#›</a:t>
            </a:fld>
            <a:endParaRPr lang="en-GB" dirty="0"/>
          </a:p>
        </p:txBody>
      </p:sp>
      <p:sp>
        <p:nvSpPr>
          <p:cNvPr id="27" name="Credential4Background"/>
          <p:cNvSpPr/>
          <p:nvPr userDrawn="1"/>
        </p:nvSpPr>
        <p:spPr>
          <a:xfrm>
            <a:off x="4716000" y="33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redential4Text"/>
          <p:cNvSpPr>
            <a:spLocks noGrp="1"/>
          </p:cNvSpPr>
          <p:nvPr>
            <p:ph idx="30"/>
          </p:nvPr>
        </p:nvSpPr>
        <p:spPr>
          <a:xfrm>
            <a:off x="4716000" y="3852000"/>
            <a:ext cx="3960000" cy="1008000"/>
          </a:xfrm>
          <a:solidFill>
            <a:schemeClr val="accent4">
              <a:lumMod val="20000"/>
              <a:lumOff val="80000"/>
            </a:schemeClr>
          </a:solidFill>
        </p:spPr>
        <p:txBody>
          <a:bodyPr lIns="108000" tIns="36000" rIns="36000">
            <a:noAutofit/>
          </a:bodyPr>
          <a:lstStyle>
            <a:lvl1pPr marL="0" indent="0">
              <a:lnSpc>
                <a:spcPct val="114000"/>
              </a:lnSpc>
              <a:spcAft>
                <a:spcPts val="0"/>
              </a:spcAft>
              <a:buFontTx/>
              <a:buNone/>
              <a:defRPr/>
            </a:lvl1pPr>
            <a:lvl2pPr marL="0" indent="0">
              <a:lnSpc>
                <a:spcPct val="114000"/>
              </a:lnSpc>
              <a:spcAft>
                <a:spcPts val="0"/>
              </a:spcAft>
              <a:buFontTx/>
              <a:buNone/>
              <a:defRPr sz="1200">
                <a:solidFill>
                  <a:schemeClr val="accent1"/>
                </a:solidFill>
              </a:defRPr>
            </a:lvl2pPr>
            <a:lvl3pPr marL="0" indent="0">
              <a:lnSpc>
                <a:spcPct val="114000"/>
              </a:lnSpc>
              <a:buFontTx/>
              <a:buNone/>
              <a:defRPr sz="1200"/>
            </a:lvl3pPr>
            <a:lvl4pPr marL="0" indent="0">
              <a:lnSpc>
                <a:spcPct val="114000"/>
              </a:lnSpc>
              <a:buFontTx/>
              <a:buNone/>
              <a:defRPr sz="1200"/>
            </a:lvl4pPr>
            <a:lvl5pPr marL="0" indent="0">
              <a:lnSpc>
                <a:spcPct val="114000"/>
              </a:lnSpc>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Credential4Title"/>
          <p:cNvSpPr>
            <a:spLocks noGrp="1"/>
          </p:cNvSpPr>
          <p:nvPr>
            <p:ph idx="31"/>
          </p:nvPr>
        </p:nvSpPr>
        <p:spPr>
          <a:xfrm>
            <a:off x="5184000" y="3384000"/>
            <a:ext cx="3492000" cy="504000"/>
          </a:xfrm>
          <a:solidFill>
            <a:schemeClr val="accent4">
              <a:lumMod val="20000"/>
              <a:lumOff val="80000"/>
            </a:schemeClr>
          </a:solidFill>
        </p:spPr>
        <p:txBody>
          <a:bodyPr lIns="108000" tIns="108000" rIns="36000" anchor="t" anchorCtr="0">
            <a:noAutofit/>
          </a:bodyPr>
          <a:lstStyle>
            <a:lvl1pPr marL="0" indent="0">
              <a:buFontTx/>
              <a:buNone/>
              <a:defRPr b="0" i="1">
                <a:solidFill>
                  <a:schemeClr val="accent1"/>
                </a:solidFill>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redential4Picture"/>
          <p:cNvSpPr>
            <a:spLocks noGrp="1" noChangeAspect="1"/>
          </p:cNvSpPr>
          <p:nvPr>
            <p:ph type="pic" sz="quarter" idx="32"/>
          </p:nvPr>
        </p:nvSpPr>
        <p:spPr>
          <a:xfrm>
            <a:off x="4716000" y="3384000"/>
            <a:ext cx="468000" cy="468000"/>
          </a:xfrm>
        </p:spPr>
        <p:txBody>
          <a:bodyPr/>
          <a:lstStyle>
            <a:lvl1pPr marL="0" indent="0">
              <a:buFontTx/>
              <a:buNone/>
              <a:defRPr/>
            </a:lvl1pPr>
          </a:lstStyle>
          <a:p>
            <a:endParaRPr lang="en-GB" dirty="0"/>
          </a:p>
        </p:txBody>
      </p:sp>
      <p:sp>
        <p:nvSpPr>
          <p:cNvPr id="23" name="Credential3Background"/>
          <p:cNvSpPr/>
          <p:nvPr userDrawn="1"/>
        </p:nvSpPr>
        <p:spPr>
          <a:xfrm>
            <a:off x="468000" y="33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redential3Text"/>
          <p:cNvSpPr>
            <a:spLocks noGrp="1"/>
          </p:cNvSpPr>
          <p:nvPr>
            <p:ph idx="27"/>
          </p:nvPr>
        </p:nvSpPr>
        <p:spPr>
          <a:xfrm>
            <a:off x="468000" y="3852000"/>
            <a:ext cx="3960000" cy="1008000"/>
          </a:xfrm>
          <a:solidFill>
            <a:schemeClr val="accent4">
              <a:lumMod val="20000"/>
              <a:lumOff val="80000"/>
            </a:schemeClr>
          </a:solidFill>
        </p:spPr>
        <p:txBody>
          <a:bodyPr lIns="108000" tIns="36000" rIns="36000">
            <a:noAutofit/>
          </a:bodyPr>
          <a:lstStyle>
            <a:lvl1pPr marL="0" indent="0">
              <a:lnSpc>
                <a:spcPct val="114000"/>
              </a:lnSpc>
              <a:spcAft>
                <a:spcPts val="0"/>
              </a:spcAft>
              <a:buFontTx/>
              <a:buNone/>
              <a:defRPr/>
            </a:lvl1pPr>
            <a:lvl2pPr marL="0" indent="0">
              <a:lnSpc>
                <a:spcPct val="114000"/>
              </a:lnSpc>
              <a:spcAft>
                <a:spcPts val="0"/>
              </a:spcAft>
              <a:buFontTx/>
              <a:buNone/>
              <a:defRPr sz="1200">
                <a:solidFill>
                  <a:schemeClr val="accent1"/>
                </a:solidFill>
              </a:defRPr>
            </a:lvl2pPr>
            <a:lvl3pPr marL="0" indent="0">
              <a:lnSpc>
                <a:spcPct val="114000"/>
              </a:lnSpc>
              <a:buFontTx/>
              <a:buNone/>
              <a:defRPr sz="1200"/>
            </a:lvl3pPr>
            <a:lvl4pPr marL="0" indent="0">
              <a:lnSpc>
                <a:spcPct val="114000"/>
              </a:lnSpc>
              <a:buFontTx/>
              <a:buNone/>
              <a:defRPr sz="1200"/>
            </a:lvl4pPr>
            <a:lvl5pPr marL="0" indent="0">
              <a:lnSpc>
                <a:spcPct val="114000"/>
              </a:lnSpc>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Credential3Title"/>
          <p:cNvSpPr>
            <a:spLocks noGrp="1"/>
          </p:cNvSpPr>
          <p:nvPr>
            <p:ph idx="28"/>
          </p:nvPr>
        </p:nvSpPr>
        <p:spPr>
          <a:xfrm>
            <a:off x="900000" y="3384000"/>
            <a:ext cx="3492000" cy="504000"/>
          </a:xfrm>
          <a:solidFill>
            <a:schemeClr val="accent4">
              <a:lumMod val="20000"/>
              <a:lumOff val="80000"/>
            </a:schemeClr>
          </a:solidFill>
        </p:spPr>
        <p:txBody>
          <a:bodyPr lIns="108000" tIns="108000" rIns="36000" anchor="t" anchorCtr="0">
            <a:noAutofit/>
          </a:bodyPr>
          <a:lstStyle>
            <a:lvl1pPr marL="0" indent="0">
              <a:buFontTx/>
              <a:buNone/>
              <a:defRPr b="0" i="1">
                <a:solidFill>
                  <a:schemeClr val="accent1"/>
                </a:solidFill>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redential3Picture"/>
          <p:cNvSpPr>
            <a:spLocks noGrp="1" noChangeAspect="1"/>
          </p:cNvSpPr>
          <p:nvPr>
            <p:ph type="pic" sz="quarter" idx="29"/>
          </p:nvPr>
        </p:nvSpPr>
        <p:spPr>
          <a:xfrm>
            <a:off x="468000" y="3384000"/>
            <a:ext cx="468000" cy="468000"/>
          </a:xfrm>
        </p:spPr>
        <p:txBody>
          <a:bodyPr/>
          <a:lstStyle>
            <a:lvl1pPr marL="0" indent="0">
              <a:buFontTx/>
              <a:buNone/>
              <a:defRPr/>
            </a:lvl1pPr>
          </a:lstStyle>
          <a:p>
            <a:endParaRPr lang="en-GB" dirty="0"/>
          </a:p>
        </p:txBody>
      </p:sp>
      <p:sp>
        <p:nvSpPr>
          <p:cNvPr id="19" name="Credential2Background"/>
          <p:cNvSpPr/>
          <p:nvPr userDrawn="1"/>
        </p:nvSpPr>
        <p:spPr>
          <a:xfrm>
            <a:off x="4716000" y="15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redential2Text"/>
          <p:cNvSpPr>
            <a:spLocks noGrp="1"/>
          </p:cNvSpPr>
          <p:nvPr>
            <p:ph idx="24"/>
          </p:nvPr>
        </p:nvSpPr>
        <p:spPr>
          <a:xfrm>
            <a:off x="4716000" y="2052000"/>
            <a:ext cx="3960000" cy="1008000"/>
          </a:xfrm>
          <a:solidFill>
            <a:schemeClr val="accent4">
              <a:lumMod val="20000"/>
              <a:lumOff val="80000"/>
            </a:schemeClr>
          </a:solidFill>
        </p:spPr>
        <p:txBody>
          <a:bodyPr lIns="108000" tIns="36000" rIns="36000">
            <a:noAutofit/>
          </a:bodyPr>
          <a:lstStyle>
            <a:lvl1pPr marL="0" indent="0">
              <a:lnSpc>
                <a:spcPct val="114000"/>
              </a:lnSpc>
              <a:spcAft>
                <a:spcPts val="0"/>
              </a:spcAft>
              <a:buFontTx/>
              <a:buNone/>
              <a:defRPr/>
            </a:lvl1pPr>
            <a:lvl2pPr marL="0" indent="0">
              <a:lnSpc>
                <a:spcPct val="114000"/>
              </a:lnSpc>
              <a:spcAft>
                <a:spcPts val="0"/>
              </a:spcAft>
              <a:buFontTx/>
              <a:buNone/>
              <a:defRPr sz="1200">
                <a:solidFill>
                  <a:schemeClr val="accent1"/>
                </a:solidFill>
              </a:defRPr>
            </a:lvl2pPr>
            <a:lvl3pPr marL="0" indent="0">
              <a:lnSpc>
                <a:spcPct val="114000"/>
              </a:lnSpc>
              <a:buFontTx/>
              <a:buNone/>
              <a:defRPr sz="1200"/>
            </a:lvl3pPr>
            <a:lvl4pPr marL="0" indent="0">
              <a:lnSpc>
                <a:spcPct val="114000"/>
              </a:lnSpc>
              <a:buFontTx/>
              <a:buNone/>
              <a:defRPr sz="1200"/>
            </a:lvl4pPr>
            <a:lvl5pPr marL="0" indent="0">
              <a:lnSpc>
                <a:spcPct val="114000"/>
              </a:lnSpc>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redential2Title"/>
          <p:cNvSpPr>
            <a:spLocks noGrp="1"/>
          </p:cNvSpPr>
          <p:nvPr>
            <p:ph idx="25"/>
          </p:nvPr>
        </p:nvSpPr>
        <p:spPr>
          <a:xfrm>
            <a:off x="5184000" y="1584000"/>
            <a:ext cx="3492000" cy="504000"/>
          </a:xfrm>
          <a:solidFill>
            <a:schemeClr val="accent4">
              <a:lumMod val="20000"/>
              <a:lumOff val="80000"/>
            </a:schemeClr>
          </a:solidFill>
        </p:spPr>
        <p:txBody>
          <a:bodyPr lIns="108000" tIns="108000" rIns="36000" anchor="t" anchorCtr="0">
            <a:noAutofit/>
          </a:bodyPr>
          <a:lstStyle>
            <a:lvl1pPr marL="0" indent="0">
              <a:buFontTx/>
              <a:buNone/>
              <a:defRPr b="0" i="1">
                <a:solidFill>
                  <a:schemeClr val="accent1"/>
                </a:solidFill>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redential2Picture"/>
          <p:cNvSpPr>
            <a:spLocks noGrp="1" noChangeAspect="1"/>
          </p:cNvSpPr>
          <p:nvPr>
            <p:ph type="pic" sz="quarter" idx="26"/>
          </p:nvPr>
        </p:nvSpPr>
        <p:spPr>
          <a:xfrm>
            <a:off x="4716000" y="1584000"/>
            <a:ext cx="468000" cy="468000"/>
          </a:xfrm>
        </p:spPr>
        <p:txBody>
          <a:bodyPr/>
          <a:lstStyle>
            <a:lvl1pPr marL="0" indent="0">
              <a:buFontTx/>
              <a:buNone/>
              <a:defRPr/>
            </a:lvl1pPr>
          </a:lstStyle>
          <a:p>
            <a:endParaRPr lang="en-GB" dirty="0"/>
          </a:p>
        </p:txBody>
      </p:sp>
      <p:sp>
        <p:nvSpPr>
          <p:cNvPr id="4" name="Credential1Background"/>
          <p:cNvSpPr/>
          <p:nvPr userDrawn="1"/>
        </p:nvSpPr>
        <p:spPr>
          <a:xfrm>
            <a:off x="468313" y="15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redential1Text"/>
          <p:cNvSpPr>
            <a:spLocks noGrp="1"/>
          </p:cNvSpPr>
          <p:nvPr>
            <p:ph idx="1"/>
          </p:nvPr>
        </p:nvSpPr>
        <p:spPr>
          <a:xfrm>
            <a:off x="468000" y="2086248"/>
            <a:ext cx="3960000" cy="1008000"/>
          </a:xfrm>
          <a:solidFill>
            <a:schemeClr val="accent4">
              <a:lumMod val="20000"/>
              <a:lumOff val="80000"/>
            </a:schemeClr>
          </a:solidFill>
        </p:spPr>
        <p:txBody>
          <a:bodyPr lIns="108000" tIns="36000" rIns="36000">
            <a:noAutofit/>
          </a:bodyPr>
          <a:lstStyle>
            <a:lvl1pPr marL="0" indent="0">
              <a:lnSpc>
                <a:spcPct val="114000"/>
              </a:lnSpc>
              <a:spcAft>
                <a:spcPts val="0"/>
              </a:spcAft>
              <a:buFontTx/>
              <a:buNone/>
              <a:defRPr/>
            </a:lvl1pPr>
            <a:lvl2pPr marL="0" indent="0">
              <a:lnSpc>
                <a:spcPct val="114000"/>
              </a:lnSpc>
              <a:spcAft>
                <a:spcPts val="0"/>
              </a:spcAft>
              <a:buFontTx/>
              <a:buNone/>
              <a:defRPr sz="1200">
                <a:solidFill>
                  <a:schemeClr val="accent1"/>
                </a:solidFill>
              </a:defRPr>
            </a:lvl2pPr>
            <a:lvl3pPr marL="0" indent="0">
              <a:lnSpc>
                <a:spcPct val="114000"/>
              </a:lnSpc>
              <a:buFontTx/>
              <a:buNone/>
              <a:defRPr sz="1200"/>
            </a:lvl3pPr>
            <a:lvl4pPr marL="0" indent="0">
              <a:lnSpc>
                <a:spcPct val="114000"/>
              </a:lnSpc>
              <a:buFontTx/>
              <a:buNone/>
              <a:defRPr sz="1200"/>
            </a:lvl4pPr>
            <a:lvl5pPr marL="0" indent="0">
              <a:lnSpc>
                <a:spcPct val="114000"/>
              </a:lnSpc>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redential1Title"/>
          <p:cNvSpPr>
            <a:spLocks noGrp="1"/>
          </p:cNvSpPr>
          <p:nvPr>
            <p:ph idx="23"/>
          </p:nvPr>
        </p:nvSpPr>
        <p:spPr>
          <a:xfrm>
            <a:off x="936000" y="1584000"/>
            <a:ext cx="3492000" cy="504000"/>
          </a:xfrm>
          <a:solidFill>
            <a:schemeClr val="accent4">
              <a:lumMod val="20000"/>
              <a:lumOff val="80000"/>
            </a:schemeClr>
          </a:solidFill>
        </p:spPr>
        <p:txBody>
          <a:bodyPr lIns="108000" tIns="108000" rIns="36000" anchor="t" anchorCtr="0">
            <a:noAutofit/>
          </a:bodyPr>
          <a:lstStyle>
            <a:lvl1pPr marL="0" indent="0">
              <a:buFontTx/>
              <a:buNone/>
              <a:defRPr b="0" i="1">
                <a:solidFill>
                  <a:schemeClr val="accent1"/>
                </a:solidFill>
              </a:defRPr>
            </a:lvl1pPr>
            <a:lvl2pPr marL="0" indent="0">
              <a:spcAft>
                <a:spcPts val="1200"/>
              </a:spcAft>
              <a:buFontTx/>
              <a:buNone/>
              <a:defRPr sz="1200">
                <a:solidFill>
                  <a:schemeClr val="accent1"/>
                </a:solidFill>
              </a:defRPr>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redential1Picture"/>
          <p:cNvSpPr>
            <a:spLocks noGrp="1" noChangeAspect="1"/>
          </p:cNvSpPr>
          <p:nvPr>
            <p:ph type="pic" sz="quarter" idx="14"/>
          </p:nvPr>
        </p:nvSpPr>
        <p:spPr>
          <a:xfrm>
            <a:off x="468313" y="1584000"/>
            <a:ext cx="468000" cy="468000"/>
          </a:xfrm>
        </p:spPr>
        <p:txBody>
          <a:bodyPr/>
          <a:lstStyle>
            <a:lvl1pPr marL="0" indent="0">
              <a:buFontTx/>
              <a:buNone/>
              <a:defRPr/>
            </a:lvl1pPr>
          </a:lstStyle>
          <a:p>
            <a:endParaRPr lang="en-GB" dirty="0"/>
          </a:p>
        </p:txBody>
      </p:sp>
      <p:sp>
        <p:nvSpPr>
          <p:cNvPr id="8" name="SubTitle 1"/>
          <p:cNvSpPr>
            <a:spLocks noGrp="1"/>
          </p:cNvSpPr>
          <p:nvPr>
            <p:ph type="body" sz="quarter" idx="13"/>
          </p:nvPr>
        </p:nvSpPr>
        <p:spPr>
          <a:xfrm>
            <a:off x="468000" y="900000"/>
            <a:ext cx="8208000" cy="504000"/>
          </a:xfrm>
        </p:spPr>
        <p:txBody>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46563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Right">
    <p:spTree>
      <p:nvGrpSpPr>
        <p:cNvPr id="1" name=""/>
        <p:cNvGrpSpPr/>
        <p:nvPr/>
      </p:nvGrpSpPr>
      <p:grpSpPr>
        <a:xfrm>
          <a:off x="0" y="0"/>
          <a:ext cx="0" cy="0"/>
          <a:chOff x="0" y="0"/>
          <a:chExt cx="0" cy="0"/>
        </a:xfrm>
      </p:grpSpPr>
      <p:sp>
        <p:nvSpPr>
          <p:cNvPr id="7" name="Footer Placeholder 6"/>
          <p:cNvSpPr>
            <a:spLocks noGrp="1"/>
          </p:cNvSpPr>
          <p:nvPr>
            <p:ph type="ftr" sz="quarter" idx="21"/>
          </p:nvPr>
        </p:nvSpPr>
        <p:spPr/>
        <p:txBody>
          <a:bodyPr/>
          <a:lstStyle/>
          <a:p>
            <a:endParaRPr lang="en-GB" dirty="0"/>
          </a:p>
        </p:txBody>
      </p:sp>
      <p:sp>
        <p:nvSpPr>
          <p:cNvPr id="9" name="Slide Number Placeholder 8"/>
          <p:cNvSpPr>
            <a:spLocks noGrp="1"/>
          </p:cNvSpPr>
          <p:nvPr>
            <p:ph type="sldNum" sz="quarter" idx="22"/>
          </p:nvPr>
        </p:nvSpPr>
        <p:spPr/>
        <p:txBody>
          <a:bodyPr/>
          <a:lstStyle/>
          <a:p>
            <a:pPr algn="l"/>
            <a:r>
              <a:rPr lang="en-GB"/>
              <a:t>Slide </a:t>
            </a:r>
            <a:fld id="{0B662254-9070-473A-9788-81A989BEC7EF}" type="slidenum">
              <a:rPr lang="en-GB" smtClean="0"/>
              <a:pPr algn="l"/>
              <a:t>‹#›</a:t>
            </a:fld>
            <a:endParaRPr lang="en-GB" dirty="0"/>
          </a:p>
        </p:txBody>
      </p:sp>
      <p:sp>
        <p:nvSpPr>
          <p:cNvPr id="19" name="Credential1Background"/>
          <p:cNvSpPr/>
          <p:nvPr userDrawn="1"/>
        </p:nvSpPr>
        <p:spPr>
          <a:xfrm>
            <a:off x="4716000" y="15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redential1Text"/>
          <p:cNvSpPr>
            <a:spLocks noGrp="1"/>
          </p:cNvSpPr>
          <p:nvPr>
            <p:ph idx="24"/>
          </p:nvPr>
        </p:nvSpPr>
        <p:spPr>
          <a:xfrm>
            <a:off x="4716000" y="1584000"/>
            <a:ext cx="3960000" cy="4536000"/>
          </a:xfrm>
          <a:solidFill>
            <a:schemeClr val="accent4">
              <a:lumMod val="20000"/>
              <a:lumOff val="80000"/>
            </a:schemeClr>
          </a:solidFill>
        </p:spPr>
        <p:txBody>
          <a:bodyPr lIns="108000" tIns="72000" rIns="36000">
            <a:noAutofit/>
          </a:bodyPr>
          <a:lstStyle>
            <a:lvl1pPr marL="468000" indent="0">
              <a:spcBef>
                <a:spcPts val="400"/>
              </a:spcBef>
              <a:spcAft>
                <a:spcPts val="800"/>
              </a:spcAft>
              <a:buFontTx/>
              <a:buNone/>
              <a:defRPr b="0" i="1">
                <a:solidFill>
                  <a:schemeClr val="accent1"/>
                </a:solidFill>
              </a:defRPr>
            </a:lvl1pPr>
            <a:lvl2pPr marL="0" indent="0">
              <a:spcAft>
                <a:spcPts val="1200"/>
              </a:spcAft>
              <a:buFontTx/>
              <a:buNone/>
              <a:defRPr sz="1200">
                <a:solidFill>
                  <a:schemeClr val="accent1"/>
                </a:solidFill>
              </a:defRPr>
            </a:lvl2pPr>
            <a:lvl3pPr marL="0" indent="0">
              <a:lnSpc>
                <a:spcPct val="114000"/>
              </a:lnSpc>
              <a:buFontTx/>
              <a:buNone/>
              <a:defRPr sz="1200"/>
            </a:lvl3pPr>
            <a:lvl4pPr marL="0" indent="0">
              <a:lnSpc>
                <a:spcPct val="114000"/>
              </a:lnSpc>
              <a:buFontTx/>
              <a:buNone/>
              <a:defRPr sz="1200"/>
            </a:lvl4pPr>
            <a:lvl5pPr marL="0" indent="0">
              <a:lnSpc>
                <a:spcPct val="114000"/>
              </a:lnSpc>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redential1Picture"/>
          <p:cNvSpPr>
            <a:spLocks noGrp="1" noChangeAspect="1"/>
          </p:cNvSpPr>
          <p:nvPr>
            <p:ph type="pic" sz="quarter" idx="26"/>
          </p:nvPr>
        </p:nvSpPr>
        <p:spPr>
          <a:xfrm>
            <a:off x="4716000" y="1584000"/>
            <a:ext cx="468000" cy="468000"/>
          </a:xfrm>
        </p:spPr>
        <p:txBody>
          <a:bodyPr/>
          <a:lstStyle>
            <a:lvl1pPr marL="0" indent="0">
              <a:buFontTx/>
              <a:buNone/>
              <a:defRPr/>
            </a:lvl1pPr>
          </a:lstStyle>
          <a:p>
            <a:endParaRPr lang="en-GB" dirty="0"/>
          </a:p>
        </p:txBody>
      </p:sp>
      <p:sp>
        <p:nvSpPr>
          <p:cNvPr id="8" name="SubTitle 1"/>
          <p:cNvSpPr>
            <a:spLocks noGrp="1"/>
          </p:cNvSpPr>
          <p:nvPr>
            <p:ph type="body" sz="quarter" idx="13"/>
          </p:nvPr>
        </p:nvSpPr>
        <p:spPr>
          <a:xfrm>
            <a:off x="468000" y="900000"/>
            <a:ext cx="8208000" cy="504000"/>
          </a:xfrm>
        </p:spPr>
        <p:txBody>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4" name="Content Placeholder 2"/>
          <p:cNvSpPr>
            <a:spLocks noGrp="1"/>
          </p:cNvSpPr>
          <p:nvPr>
            <p:ph idx="1"/>
          </p:nvPr>
        </p:nvSpPr>
        <p:spPr>
          <a:xfrm>
            <a:off x="468000"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Tree>
    <p:extLst>
      <p:ext uri="{BB962C8B-B14F-4D97-AF65-F5344CB8AC3E}">
        <p14:creationId xmlns:p14="http://schemas.microsoft.com/office/powerpoint/2010/main" val="1624359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Left">
    <p:spTree>
      <p:nvGrpSpPr>
        <p:cNvPr id="1" name=""/>
        <p:cNvGrpSpPr/>
        <p:nvPr/>
      </p:nvGrpSpPr>
      <p:grpSpPr>
        <a:xfrm>
          <a:off x="0" y="0"/>
          <a:ext cx="0" cy="0"/>
          <a:chOff x="0" y="0"/>
          <a:chExt cx="0" cy="0"/>
        </a:xfrm>
      </p:grpSpPr>
      <p:sp>
        <p:nvSpPr>
          <p:cNvPr id="7" name="Footer Placeholder 6"/>
          <p:cNvSpPr>
            <a:spLocks noGrp="1"/>
          </p:cNvSpPr>
          <p:nvPr>
            <p:ph type="ftr" sz="quarter" idx="21"/>
          </p:nvPr>
        </p:nvSpPr>
        <p:spPr/>
        <p:txBody>
          <a:bodyPr/>
          <a:lstStyle/>
          <a:p>
            <a:endParaRPr lang="en-GB" dirty="0"/>
          </a:p>
        </p:txBody>
      </p:sp>
      <p:sp>
        <p:nvSpPr>
          <p:cNvPr id="9" name="Slide Number Placeholder 8"/>
          <p:cNvSpPr>
            <a:spLocks noGrp="1"/>
          </p:cNvSpPr>
          <p:nvPr>
            <p:ph type="sldNum" sz="quarter" idx="22"/>
          </p:nvPr>
        </p:nvSpPr>
        <p:spPr/>
        <p:txBody>
          <a:bodyPr/>
          <a:lstStyle/>
          <a:p>
            <a:pPr algn="l"/>
            <a:r>
              <a:rPr lang="en-GB"/>
              <a:t>Slide </a:t>
            </a:r>
            <a:fld id="{0B662254-9070-473A-9788-81A989BEC7EF}" type="slidenum">
              <a:rPr lang="en-GB" smtClean="0"/>
              <a:pPr algn="l"/>
              <a:t>‹#›</a:t>
            </a:fld>
            <a:endParaRPr lang="en-GB" dirty="0"/>
          </a:p>
        </p:txBody>
      </p:sp>
      <p:sp>
        <p:nvSpPr>
          <p:cNvPr id="19" name="Credential1Background"/>
          <p:cNvSpPr/>
          <p:nvPr userDrawn="1"/>
        </p:nvSpPr>
        <p:spPr>
          <a:xfrm>
            <a:off x="464617" y="15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redential1Text"/>
          <p:cNvSpPr>
            <a:spLocks noGrp="1"/>
          </p:cNvSpPr>
          <p:nvPr>
            <p:ph idx="24"/>
          </p:nvPr>
        </p:nvSpPr>
        <p:spPr>
          <a:xfrm>
            <a:off x="464617" y="1584000"/>
            <a:ext cx="3960000" cy="4536000"/>
          </a:xfrm>
          <a:solidFill>
            <a:schemeClr val="accent4">
              <a:lumMod val="20000"/>
              <a:lumOff val="80000"/>
            </a:schemeClr>
          </a:solidFill>
        </p:spPr>
        <p:txBody>
          <a:bodyPr lIns="108000" tIns="72000" rIns="36000">
            <a:noAutofit/>
          </a:bodyPr>
          <a:lstStyle>
            <a:lvl1pPr marL="468000" indent="0">
              <a:spcBef>
                <a:spcPts val="400"/>
              </a:spcBef>
              <a:spcAft>
                <a:spcPts val="800"/>
              </a:spcAft>
              <a:buFontTx/>
              <a:buNone/>
              <a:defRPr b="0" i="1">
                <a:solidFill>
                  <a:schemeClr val="accent1"/>
                </a:solidFill>
              </a:defRPr>
            </a:lvl1pPr>
            <a:lvl2pPr marL="0" indent="0">
              <a:spcAft>
                <a:spcPts val="1200"/>
              </a:spcAft>
              <a:buFontTx/>
              <a:buNone/>
              <a:defRPr sz="1200">
                <a:solidFill>
                  <a:schemeClr val="accent1"/>
                </a:solidFill>
              </a:defRPr>
            </a:lvl2pPr>
            <a:lvl3pPr marL="0" indent="0">
              <a:lnSpc>
                <a:spcPct val="114000"/>
              </a:lnSpc>
              <a:buFontTx/>
              <a:buNone/>
              <a:defRPr sz="1200"/>
            </a:lvl3pPr>
            <a:lvl4pPr marL="0" indent="0">
              <a:lnSpc>
                <a:spcPct val="114000"/>
              </a:lnSpc>
              <a:buFontTx/>
              <a:buNone/>
              <a:defRPr sz="1200"/>
            </a:lvl4pPr>
            <a:lvl5pPr marL="0" indent="0">
              <a:lnSpc>
                <a:spcPct val="114000"/>
              </a:lnSpc>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redential1Picture"/>
          <p:cNvSpPr>
            <a:spLocks noGrp="1" noChangeAspect="1"/>
          </p:cNvSpPr>
          <p:nvPr>
            <p:ph type="pic" sz="quarter" idx="26"/>
          </p:nvPr>
        </p:nvSpPr>
        <p:spPr>
          <a:xfrm>
            <a:off x="464617" y="1584000"/>
            <a:ext cx="468000" cy="468000"/>
          </a:xfrm>
        </p:spPr>
        <p:txBody>
          <a:bodyPr/>
          <a:lstStyle>
            <a:lvl1pPr marL="0" indent="0">
              <a:buFontTx/>
              <a:buNone/>
              <a:defRPr/>
            </a:lvl1pPr>
          </a:lstStyle>
          <a:p>
            <a:endParaRPr lang="en-GB" dirty="0"/>
          </a:p>
        </p:txBody>
      </p:sp>
      <p:sp>
        <p:nvSpPr>
          <p:cNvPr id="8" name="SubTitle 1"/>
          <p:cNvSpPr>
            <a:spLocks noGrp="1"/>
          </p:cNvSpPr>
          <p:nvPr>
            <p:ph type="body" sz="quarter" idx="13"/>
          </p:nvPr>
        </p:nvSpPr>
        <p:spPr>
          <a:xfrm>
            <a:off x="468000" y="900000"/>
            <a:ext cx="8208000" cy="504000"/>
          </a:xfrm>
        </p:spPr>
        <p:txBody>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0" name="Content Placeholder 2"/>
          <p:cNvSpPr>
            <a:spLocks noGrp="1"/>
          </p:cNvSpPr>
          <p:nvPr>
            <p:ph idx="1"/>
          </p:nvPr>
        </p:nvSpPr>
        <p:spPr>
          <a:xfrm>
            <a:off x="4684484"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Tree>
    <p:extLst>
      <p:ext uri="{BB962C8B-B14F-4D97-AF65-F5344CB8AC3E}">
        <p14:creationId xmlns:p14="http://schemas.microsoft.com/office/powerpoint/2010/main" val="540648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bined Case Study">
    <p:spTree>
      <p:nvGrpSpPr>
        <p:cNvPr id="1" name=""/>
        <p:cNvGrpSpPr/>
        <p:nvPr/>
      </p:nvGrpSpPr>
      <p:grpSpPr>
        <a:xfrm>
          <a:off x="0" y="0"/>
          <a:ext cx="0" cy="0"/>
          <a:chOff x="0" y="0"/>
          <a:chExt cx="0" cy="0"/>
        </a:xfrm>
      </p:grpSpPr>
      <p:sp>
        <p:nvSpPr>
          <p:cNvPr id="7" name="Footer Placeholder 6"/>
          <p:cNvSpPr>
            <a:spLocks noGrp="1"/>
          </p:cNvSpPr>
          <p:nvPr>
            <p:ph type="ftr" sz="quarter" idx="21"/>
          </p:nvPr>
        </p:nvSpPr>
        <p:spPr/>
        <p:txBody>
          <a:bodyPr/>
          <a:lstStyle/>
          <a:p>
            <a:endParaRPr lang="en-GB" dirty="0"/>
          </a:p>
        </p:txBody>
      </p:sp>
      <p:sp>
        <p:nvSpPr>
          <p:cNvPr id="9" name="Slide Number Placeholder 8"/>
          <p:cNvSpPr>
            <a:spLocks noGrp="1"/>
          </p:cNvSpPr>
          <p:nvPr>
            <p:ph type="sldNum" sz="quarter" idx="22"/>
          </p:nvPr>
        </p:nvSpPr>
        <p:spPr/>
        <p:txBody>
          <a:bodyPr/>
          <a:lstStyle/>
          <a:p>
            <a:pPr algn="l"/>
            <a:r>
              <a:rPr lang="en-GB"/>
              <a:t>Slide </a:t>
            </a:r>
            <a:fld id="{0B662254-9070-473A-9788-81A989BEC7EF}" type="slidenum">
              <a:rPr lang="en-GB" smtClean="0"/>
              <a:pPr algn="l"/>
              <a:t>‹#›</a:t>
            </a:fld>
            <a:endParaRPr lang="en-GB" dirty="0"/>
          </a:p>
        </p:txBody>
      </p:sp>
      <p:sp>
        <p:nvSpPr>
          <p:cNvPr id="4" name="Credential1Background"/>
          <p:cNvSpPr/>
          <p:nvPr userDrawn="1"/>
        </p:nvSpPr>
        <p:spPr>
          <a:xfrm>
            <a:off x="468313" y="1584000"/>
            <a:ext cx="3960000"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redential1Text"/>
          <p:cNvSpPr>
            <a:spLocks noGrp="1"/>
          </p:cNvSpPr>
          <p:nvPr>
            <p:ph idx="1"/>
          </p:nvPr>
        </p:nvSpPr>
        <p:spPr>
          <a:xfrm>
            <a:off x="468000" y="1584000"/>
            <a:ext cx="8207688" cy="4365280"/>
          </a:xfrm>
          <a:solidFill>
            <a:schemeClr val="accent4">
              <a:lumMod val="20000"/>
              <a:lumOff val="80000"/>
            </a:schemeClr>
          </a:solidFill>
        </p:spPr>
        <p:txBody>
          <a:bodyPr lIns="108000" tIns="72000" rIns="36000">
            <a:noAutofit/>
          </a:bodyPr>
          <a:lstStyle>
            <a:lvl1pPr marL="468000" indent="0">
              <a:spcBef>
                <a:spcPts val="800"/>
              </a:spcBef>
              <a:spcAft>
                <a:spcPts val="1200"/>
              </a:spcAft>
              <a:buFontTx/>
              <a:buNone/>
              <a:defRPr b="0" i="1">
                <a:solidFill>
                  <a:schemeClr val="accent1"/>
                </a:solidFill>
              </a:defRPr>
            </a:lvl1pPr>
            <a:lvl2pPr marL="0" indent="0">
              <a:spcAft>
                <a:spcPts val="1200"/>
              </a:spcAft>
              <a:buFontTx/>
              <a:buNone/>
              <a:defRPr sz="1200">
                <a:solidFill>
                  <a:schemeClr val="accent1"/>
                </a:solidFill>
              </a:defRPr>
            </a:lvl2pPr>
            <a:lvl3pPr marL="0" indent="0">
              <a:buFontTx/>
              <a:buNone/>
              <a:defRPr sz="1200"/>
            </a:lvl3pPr>
            <a:lvl4pPr marL="171450" indent="-171450">
              <a:spcAft>
                <a:spcPts val="600"/>
              </a:spcAft>
              <a:buFont typeface="Arial" panose="020B0604020202020204" pitchFamily="34" charset="0"/>
              <a:buChar char="•"/>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redential1Picture"/>
          <p:cNvSpPr>
            <a:spLocks noGrp="1" noChangeAspect="1"/>
          </p:cNvSpPr>
          <p:nvPr>
            <p:ph type="pic" sz="quarter" idx="14"/>
          </p:nvPr>
        </p:nvSpPr>
        <p:spPr>
          <a:xfrm>
            <a:off x="468313" y="1584000"/>
            <a:ext cx="468000" cy="468000"/>
          </a:xfrm>
        </p:spPr>
        <p:txBody>
          <a:bodyPr/>
          <a:lstStyle>
            <a:lvl1pPr marL="0" indent="0">
              <a:buFontTx/>
              <a:buNone/>
              <a:defRPr/>
            </a:lvl1pPr>
          </a:lstStyle>
          <a:p>
            <a:endParaRPr lang="en-GB" dirty="0"/>
          </a:p>
        </p:txBody>
      </p:sp>
      <p:sp>
        <p:nvSpPr>
          <p:cNvPr id="8" name="SubTitle 1"/>
          <p:cNvSpPr>
            <a:spLocks noGrp="1"/>
          </p:cNvSpPr>
          <p:nvPr>
            <p:ph type="body" sz="quarter" idx="13"/>
          </p:nvPr>
        </p:nvSpPr>
        <p:spPr>
          <a:xfrm>
            <a:off x="468000" y="900000"/>
            <a:ext cx="8208000" cy="504000"/>
          </a:xfrm>
        </p:spPr>
        <p:txBody>
          <a:bodyPr/>
          <a:lstStyle>
            <a:lvl1pPr marL="0" indent="0">
              <a:buFontTx/>
              <a:buNone/>
              <a:defRPr sz="2400" b="0" i="1">
                <a:solidFill>
                  <a:schemeClr val="bg2"/>
                </a:solidFill>
              </a:defRPr>
            </a:lvl1pPr>
            <a:lvl2pPr marL="457200" indent="0">
              <a:buFontTx/>
              <a:buNone/>
              <a:defRPr sz="2000" i="1">
                <a:solidFill>
                  <a:schemeClr val="bg2"/>
                </a:solidFill>
              </a:defRPr>
            </a:lvl2pPr>
            <a:lvl3pPr marL="914400" indent="0">
              <a:buFontTx/>
              <a:buNone/>
              <a:defRPr sz="2000" i="1">
                <a:solidFill>
                  <a:schemeClr val="bg2"/>
                </a:solidFill>
              </a:defRPr>
            </a:lvl3pPr>
            <a:lvl4pPr marL="1371600" indent="0">
              <a:buFontTx/>
              <a:buNone/>
              <a:defRPr sz="2000" i="1">
                <a:solidFill>
                  <a:schemeClr val="bg2"/>
                </a:solidFill>
              </a:defRPr>
            </a:lvl4pPr>
            <a:lvl5pPr marL="1828800" indent="0">
              <a:buFontTx/>
              <a:buNone/>
              <a:defRPr sz="2000" i="1">
                <a:solidFill>
                  <a:schemeClr val="bg2"/>
                </a:solidFill>
              </a:defRPr>
            </a:lvl5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10637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468000"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7" name="Content Placeholder 2"/>
          <p:cNvSpPr>
            <a:spLocks noGrp="1"/>
          </p:cNvSpPr>
          <p:nvPr>
            <p:ph idx="13"/>
          </p:nvPr>
        </p:nvSpPr>
        <p:spPr>
          <a:xfrm>
            <a:off x="4716016" y="1584000"/>
            <a:ext cx="3960000" cy="4525963"/>
          </a:xfrm>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8" name="Text Placeholder 7"/>
          <p:cNvSpPr>
            <a:spLocks noGrp="1"/>
          </p:cNvSpPr>
          <p:nvPr>
            <p:ph type="body" sz="quarter" idx="14"/>
          </p:nvPr>
        </p:nvSpPr>
        <p:spPr>
          <a:xfrm>
            <a:off x="468313" y="900000"/>
            <a:ext cx="8207375" cy="504825"/>
          </a:xfrm>
        </p:spPr>
        <p:txBody>
          <a:bodyPr>
            <a:noAutofit/>
          </a:bodyPr>
          <a:lstStyle>
            <a:lvl1pPr>
              <a:defRPr sz="2400" b="0" i="1">
                <a:solidFill>
                  <a:schemeClr val="bg2"/>
                </a:solidFill>
              </a:defRPr>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p:cNvSpPr>
            <a:spLocks noGrp="1"/>
          </p:cNvSpPr>
          <p:nvPr>
            <p:ph type="ftr" sz="quarter" idx="15"/>
          </p:nvPr>
        </p:nvSpPr>
        <p:spPr/>
        <p:txBody>
          <a:bodyPr/>
          <a:lstStyle/>
          <a:p>
            <a:endParaRPr lang="en-GB" dirty="0"/>
          </a:p>
        </p:txBody>
      </p:sp>
      <p:sp>
        <p:nvSpPr>
          <p:cNvPr id="10" name="Slide Number Placeholder 9"/>
          <p:cNvSpPr>
            <a:spLocks noGrp="1"/>
          </p:cNvSpPr>
          <p:nvPr>
            <p:ph type="sldNum" sz="quarter" idx="16"/>
          </p:nvPr>
        </p:nvSpPr>
        <p:spPr/>
        <p:txBody>
          <a:bodyPr/>
          <a:lstStyle>
            <a:lvl1pPr>
              <a:defRPr>
                <a:latin typeface="Georgia" panose="02040502050405020303" pitchFamily="18" charset="0"/>
              </a:defRPr>
            </a:lvl1pPr>
          </a:lstStyle>
          <a:p>
            <a:pPr algn="l"/>
            <a:r>
              <a:rPr lang="en-GB" dirty="0"/>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96164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6" name="Footer Placeholder 5"/>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pPr algn="l"/>
            <a:r>
              <a:rPr lang="en-GB" dirty="0"/>
              <a:t>Slide </a:t>
            </a:r>
            <a:fld id="{0B662254-9070-473A-9788-81A989BEC7EF}" type="slidenum">
              <a:rPr lang="en-GB" smtClean="0">
                <a:latin typeface="Georgia" panose="02040502050405020303" pitchFamily="18" charset="0"/>
              </a:rPr>
              <a:pPr algn="l"/>
              <a:t>‹#›</a:t>
            </a:fld>
            <a:endParaRPr lang="en-GB" dirty="0">
              <a:latin typeface="Georgia" panose="02040502050405020303" pitchFamily="18" charset="0"/>
            </a:endParaRPr>
          </a:p>
        </p:txBody>
      </p:sp>
    </p:spTree>
    <p:extLst>
      <p:ext uri="{BB962C8B-B14F-4D97-AF65-F5344CB8AC3E}">
        <p14:creationId xmlns:p14="http://schemas.microsoft.com/office/powerpoint/2010/main" val="2072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GB" dirty="0"/>
          </a:p>
        </p:txBody>
      </p:sp>
      <p:sp>
        <p:nvSpPr>
          <p:cNvPr id="6" name="Slide Number Placeholder 5"/>
          <p:cNvSpPr>
            <a:spLocks noGrp="1"/>
          </p:cNvSpPr>
          <p:nvPr>
            <p:ph type="sldNum" sz="quarter" idx="11"/>
          </p:nvPr>
        </p:nvSpPr>
        <p:spPr/>
        <p:txBody>
          <a:bodyPr/>
          <a:lstStyle>
            <a:lvl1pPr>
              <a:defRPr>
                <a:latin typeface="Georgia" panose="02040502050405020303" pitchFamily="18" charset="0"/>
              </a:defRPr>
            </a:lvl1p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64280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vider grey">
    <p:bg>
      <p:bgPr>
        <a:solidFill>
          <a:schemeClr val="tx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68313" y="3141663"/>
            <a:ext cx="8207375" cy="606425"/>
          </a:xfrm>
        </p:spPr>
        <p:txBody>
          <a:bodyPr anchor="b"/>
          <a:lstStyle>
            <a:lvl1pPr>
              <a:defRPr>
                <a:solidFill>
                  <a:srgbClr val="FFFFFF"/>
                </a:solidFill>
              </a:defRPr>
            </a:lvl1pPr>
          </a:lstStyle>
          <a:p>
            <a:pPr lvl="0"/>
            <a:r>
              <a:rPr lang="en-GB" noProof="0" dirty="0"/>
              <a:t>Click to edit Master title style</a:t>
            </a:r>
          </a:p>
        </p:txBody>
      </p:sp>
      <p:sp>
        <p:nvSpPr>
          <p:cNvPr id="11267" name="Rectangle 3"/>
          <p:cNvSpPr>
            <a:spLocks noGrp="1" noChangeArrowheads="1"/>
          </p:cNvSpPr>
          <p:nvPr>
            <p:ph type="subTitle" idx="1"/>
          </p:nvPr>
        </p:nvSpPr>
        <p:spPr>
          <a:xfrm>
            <a:off x="468313" y="4076700"/>
            <a:ext cx="8207375" cy="1512888"/>
          </a:xfrm>
        </p:spPr>
        <p:txBody>
          <a:bodyPr/>
          <a:lstStyle>
            <a:lvl1pPr>
              <a:defRPr sz="2000">
                <a:solidFill>
                  <a:srgbClr val="FFFFFF"/>
                </a:solidFill>
              </a:defRPr>
            </a:lvl1pPr>
          </a:lstStyle>
          <a:p>
            <a:pPr lvl="0"/>
            <a:r>
              <a:rPr lang="en-GB" noProof="0"/>
              <a:t>Click to edit Master subtitle style</a:t>
            </a:r>
          </a:p>
        </p:txBody>
      </p:sp>
    </p:spTree>
    <p:extLst>
      <p:ext uri="{BB962C8B-B14F-4D97-AF65-F5344CB8AC3E}">
        <p14:creationId xmlns:p14="http://schemas.microsoft.com/office/powerpoint/2010/main" val="31110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7" name="Footer Placeholder 6"/>
          <p:cNvSpPr>
            <a:spLocks noGrp="1"/>
          </p:cNvSpPr>
          <p:nvPr>
            <p:ph type="ftr" sz="quarter" idx="10"/>
          </p:nvPr>
        </p:nvSpPr>
        <p:spPr/>
        <p:txBody>
          <a:bodyPr/>
          <a:lstStyle/>
          <a:p>
            <a:endParaRPr lang="en-GB" dirty="0"/>
          </a:p>
        </p:txBody>
      </p:sp>
      <p:sp>
        <p:nvSpPr>
          <p:cNvPr id="8" name="Slide Number Placeholder 7"/>
          <p:cNvSpPr>
            <a:spLocks noGrp="1"/>
          </p:cNvSpPr>
          <p:nvPr>
            <p:ph type="sldNum" sz="quarter" idx="11"/>
          </p:nvPr>
        </p:nvSpPr>
        <p:spPr/>
        <p:txBody>
          <a:bodyPr/>
          <a:lstStyle/>
          <a:p>
            <a:pPr algn="l"/>
            <a:r>
              <a:rPr lang="en-GB" dirty="0"/>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366668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8" name="Text Placeholder 7"/>
          <p:cNvSpPr>
            <a:spLocks noGrp="1"/>
          </p:cNvSpPr>
          <p:nvPr>
            <p:ph type="body" sz="quarter" idx="13"/>
          </p:nvPr>
        </p:nvSpPr>
        <p:spPr>
          <a:xfrm>
            <a:off x="468313" y="900000"/>
            <a:ext cx="8207375" cy="504825"/>
          </a:xfrm>
        </p:spPr>
        <p:txBody>
          <a:bodyPr>
            <a:noAutofit/>
          </a:bodyPr>
          <a:lstStyle>
            <a:lvl1pPr>
              <a:defRPr sz="2800" b="0" i="1">
                <a:solidFill>
                  <a:schemeClr val="bg2"/>
                </a:solidFill>
              </a:defRPr>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4"/>
          </p:nvPr>
        </p:nvSpPr>
        <p:spPr/>
        <p:txBody>
          <a:bodyPr/>
          <a:lstStyle/>
          <a:p>
            <a:endParaRPr lang="en-GB" dirty="0"/>
          </a:p>
        </p:txBody>
      </p:sp>
      <p:sp>
        <p:nvSpPr>
          <p:cNvPr id="9" name="Slide Number Placeholder 8"/>
          <p:cNvSpPr>
            <a:spLocks noGrp="1"/>
          </p:cNvSpPr>
          <p:nvPr>
            <p:ph type="sldNum" sz="quarter" idx="15"/>
          </p:nvPr>
        </p:nvSpPr>
        <p:spPr/>
        <p:txBody>
          <a:body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285723112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5" Type="http://schemas.openxmlformats.org/officeDocument/2006/relationships/slideLayout" Target="../slideLayouts/slideLayout5.xml" />
  <Relationship Id="rId4" Type="http://schemas.openxmlformats.org/officeDocument/2006/relationships/slideLayout" Target="../slideLayouts/slideLayout4.xml" />
</Relationships>
</file>

<file path=ppt/slideMasters/_rels/slideMaster2.xml.rels>&#65279;<?xml version="1.0" encoding="UTF-8" standalone="yes"?>
<Relationships xmlns="http://schemas.openxmlformats.org/package/2006/relationships">
  <Relationship Id="rId3" Type="http://schemas.openxmlformats.org/officeDocument/2006/relationships/slideLayout" Target="../slideLayouts/slideLayout10.xml" />
  <Relationship Id="rId7" Type="http://schemas.openxmlformats.org/officeDocument/2006/relationships/theme" Target="../theme/theme2.xml" />
  <Relationship Id="rId2" Type="http://schemas.openxmlformats.org/officeDocument/2006/relationships/slideLayout" Target="../slideLayouts/slideLayout9.xml" />
  <Relationship Id="rId1" Type="http://schemas.openxmlformats.org/officeDocument/2006/relationships/slideLayout" Target="../slideLayouts/slideLayout8.xml" />
  <Relationship Id="rId6" Type="http://schemas.openxmlformats.org/officeDocument/2006/relationships/slideLayout" Target="../slideLayouts/slideLayout13.xml" />
  <Relationship Id="rId5" Type="http://schemas.openxmlformats.org/officeDocument/2006/relationships/slideLayout" Target="../slideLayouts/slideLayout12.xml" />
  <Relationship Id="rId4" Type="http://schemas.openxmlformats.org/officeDocument/2006/relationships/slideLayout" Target="../slideLayouts/slideLayout11.xml" />
</Relationships>
</file>

<file path=ppt/slideMasters/_rels/slideMaster3.xml.rels>&#65279;<?xml version="1.0" encoding="UTF-8" standalone="yes"?>
<Relationships xmlns="http://schemas.openxmlformats.org/package/2006/relationships">
  <Relationship Id="rId3" Type="http://schemas.openxmlformats.org/officeDocument/2006/relationships/slideLayout" Target="../slideLayouts/slideLayout16.xml" />
  <Relationship Id="rId2" Type="http://schemas.openxmlformats.org/officeDocument/2006/relationships/slideLayout" Target="../slideLayouts/slideLayout15.xml" />
  <Relationship Id="rId1" Type="http://schemas.openxmlformats.org/officeDocument/2006/relationships/slideLayout" Target="../slideLayouts/slideLayout14.xml" />
  <Relationship Id="rId5" Type="http://schemas.openxmlformats.org/officeDocument/2006/relationships/theme" Target="../theme/theme3.xml" />
  <Relationship Id="rId4" Type="http://schemas.openxmlformats.org/officeDocument/2006/relationships/slideLayout" Target="../slideLayouts/slideLayout17.xml" />
</Relationships>
</file>

<file path=ppt/slideMasters/_rels/slideMaster4.xml.rels>&#65279;<?xml version="1.0" encoding="UTF-8" standalone="yes"?>
<Relationships xmlns="http://schemas.openxmlformats.org/package/2006/relationships">
  <Relationship Id="rId3" Type="http://schemas.openxmlformats.org/officeDocument/2006/relationships/slideLayout" Target="../slideLayouts/slideLayout20.xml" />
  <Relationship Id="rId7" Type="http://schemas.openxmlformats.org/officeDocument/2006/relationships/theme" Target="../theme/theme4.xml" />
  <Relationship Id="rId2" Type="http://schemas.openxmlformats.org/officeDocument/2006/relationships/slideLayout" Target="../slideLayouts/slideLayout19.xml" />
  <Relationship Id="rId1" Type="http://schemas.openxmlformats.org/officeDocument/2006/relationships/slideLayout" Target="../slideLayouts/slideLayout18.xml" />
  <Relationship Id="rId6" Type="http://schemas.openxmlformats.org/officeDocument/2006/relationships/slideLayout" Target="../slideLayouts/slideLayout23.xml" />
  <Relationship Id="rId5" Type="http://schemas.openxmlformats.org/officeDocument/2006/relationships/slideLayout" Target="../slideLayouts/slideLayout22.xml" />
  <Relationship Id="rId4" Type="http://schemas.openxmlformats.org/officeDocument/2006/relationships/slideLayout" Target="../slideLayouts/slideLayout21.xml" />
</Relationships>
</file>

<file path=ppt/slideMasters/_rels/slideMaster5.xml.rels>&#65279;<?xml version="1.0" encoding="UTF-8" standalone="yes"?>
<Relationships xmlns="http://schemas.openxmlformats.org/package/2006/relationships">
  <Relationship Id="rId3" Type="http://schemas.openxmlformats.org/officeDocument/2006/relationships/slideLayout" Target="../slideLayouts/slideLayout26.xml" />
  <Relationship Id="rId7" Type="http://schemas.openxmlformats.org/officeDocument/2006/relationships/theme" Target="../theme/theme5.xml" />
  <Relationship Id="rId2" Type="http://schemas.openxmlformats.org/officeDocument/2006/relationships/slideLayout" Target="../slideLayouts/slideLayout25.xml" />
  <Relationship Id="rId1" Type="http://schemas.openxmlformats.org/officeDocument/2006/relationships/slideLayout" Target="../slideLayouts/slideLayout24.xml" />
  <Relationship Id="rId6" Type="http://schemas.openxmlformats.org/officeDocument/2006/relationships/slideLayout" Target="../slideLayouts/slideLayout29.xml" />
  <Relationship Id="rId5" Type="http://schemas.openxmlformats.org/officeDocument/2006/relationships/slideLayout" Target="../slideLayouts/slideLayout28.xml" />
  <Relationship Id="rId4" Type="http://schemas.openxmlformats.org/officeDocument/2006/relationships/slideLayout" Target="../slideLayouts/slideLayout27.xml" />
</Relationships>
</file>

<file path=ppt/slideMasters/_rels/slideMaster6.xml.rels>&#65279;<?xml version="1.0" encoding="UTF-8" standalone="yes"?>
<Relationships xmlns="http://schemas.openxmlformats.org/package/2006/relationships">
  <Relationship Id="rId3" Type="http://schemas.openxmlformats.org/officeDocument/2006/relationships/slideLayout" Target="../slideLayouts/slideLayout32.xml" />
  <Relationship Id="rId2" Type="http://schemas.openxmlformats.org/officeDocument/2006/relationships/slideLayout" Target="../slideLayouts/slideLayout31.xml" />
  <Relationship Id="rId1" Type="http://schemas.openxmlformats.org/officeDocument/2006/relationships/slideLayout" Target="../slideLayouts/slideLayout30.xml" />
  <Relationship Id="rId5" Type="http://schemas.openxmlformats.org/officeDocument/2006/relationships/theme" Target="../theme/theme6.xml" />
  <Relationship Id="rId4" Type="http://schemas.openxmlformats.org/officeDocument/2006/relationships/slideLayout" Target="../slideLayouts/slideLayout33.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8208000" cy="4680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title="TextStandard"/>
          <p:cNvSpPr>
            <a:spLocks noGrp="1"/>
          </p:cNvSpPr>
          <p:nvPr>
            <p:ph type="body" idx="1"/>
          </p:nvPr>
        </p:nvSpPr>
        <p:spPr>
          <a:xfrm>
            <a:off x="468000" y="1584000"/>
            <a:ext cx="820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endParaRPr lang="en-GB" dirty="0"/>
          </a:p>
        </p:txBody>
      </p:sp>
      <p:sp>
        <p:nvSpPr>
          <p:cNvPr id="5" name="Footer Placeholder 4"/>
          <p:cNvSpPr>
            <a:spLocks noGrp="1"/>
          </p:cNvSpPr>
          <p:nvPr>
            <p:ph type="ftr" sz="quarter" idx="3"/>
          </p:nvPr>
        </p:nvSpPr>
        <p:spPr>
          <a:xfrm>
            <a:off x="468000" y="6480000"/>
            <a:ext cx="5760000" cy="180000"/>
          </a:xfrm>
          <a:prstGeom prst="rect">
            <a:avLst/>
          </a:prstGeom>
        </p:spPr>
        <p:txBody>
          <a:bodyPr vert="horz" lIns="0" tIns="0" rIns="0" bIns="0" rtlCol="0" anchor="t" anchorCtr="0"/>
          <a:lstStyle>
            <a:lvl1pPr algn="l">
              <a:defRPr sz="1000">
                <a:solidFill>
                  <a:schemeClr val="tx1"/>
                </a:solidFill>
                <a:latin typeface="Georgia" panose="02040502050405020303" pitchFamily="18" charset="0"/>
              </a:defRPr>
            </a:lvl1pPr>
          </a:lstStyle>
          <a:p>
            <a:endParaRPr lang="en-GB" dirty="0"/>
          </a:p>
        </p:txBody>
      </p:sp>
      <p:sp>
        <p:nvSpPr>
          <p:cNvPr id="6" name="Slide Number Placeholder 5"/>
          <p:cNvSpPr>
            <a:spLocks noGrp="1"/>
          </p:cNvSpPr>
          <p:nvPr>
            <p:ph type="sldNum" sz="quarter" idx="4"/>
          </p:nvPr>
        </p:nvSpPr>
        <p:spPr>
          <a:xfrm>
            <a:off x="468311" y="6300000"/>
            <a:ext cx="1080000" cy="180000"/>
          </a:xfrm>
          <a:prstGeom prst="rect">
            <a:avLst/>
          </a:prstGeom>
        </p:spPr>
        <p:txBody>
          <a:bodyPr vert="horz" lIns="0" tIns="0" rIns="0" bIns="0" rtlCol="0" anchor="t" anchorCtr="0"/>
          <a:lstStyle>
            <a:lvl1pPr algn="r">
              <a:defRPr sz="1000" b="1">
                <a:solidFill>
                  <a:schemeClr val="tx1"/>
                </a:solidFill>
              </a:defRPr>
            </a:lvl1pPr>
          </a:lstStyle>
          <a:p>
            <a:pPr algn="l"/>
            <a:r>
              <a:rPr lang="en-GB">
                <a:latin typeface="Georgia" panose="02040502050405020303" pitchFamily="18" charset="0"/>
              </a:rPr>
              <a:t>Slide</a:t>
            </a:r>
            <a:fld id="{0B662254-9070-473A-9788-81A989BEC7EF}" type="slidenum">
              <a:rPr lang="en-GB" smtClean="0"/>
              <a:pPr algn="l"/>
              <a:t>‹#›</a:t>
            </a:fld>
            <a:endParaRPr lang="en-GB" dirty="0"/>
          </a:p>
        </p:txBody>
      </p:sp>
      <p:grpSp>
        <p:nvGrpSpPr>
          <p:cNvPr id="7" name="TwoBirdsLogo1Standard"/>
          <p:cNvGrpSpPr>
            <a:grpSpLocks/>
          </p:cNvGrpSpPr>
          <p:nvPr userDrawn="1"/>
        </p:nvGrpSpPr>
        <p:grpSpPr bwMode="auto">
          <a:xfrm>
            <a:off x="7164288" y="6444000"/>
            <a:ext cx="1500193" cy="265114"/>
            <a:chOff x="385" y="949"/>
            <a:chExt cx="4036" cy="712"/>
          </a:xfrm>
        </p:grpSpPr>
        <p:sp>
          <p:nvSpPr>
            <p:cNvPr id="8" name="Freeform 7"/>
            <p:cNvSpPr>
              <a:spLocks/>
            </p:cNvSpPr>
            <p:nvPr userDrawn="1"/>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9" name="Freeform 8"/>
            <p:cNvSpPr>
              <a:spLocks/>
            </p:cNvSpPr>
            <p:nvPr userDrawn="1"/>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0" name="Freeform 9"/>
            <p:cNvSpPr>
              <a:spLocks noEditPoints="1"/>
            </p:cNvSpPr>
            <p:nvPr userDrawn="1"/>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1" name="Freeform 10"/>
            <p:cNvSpPr>
              <a:spLocks/>
            </p:cNvSpPr>
            <p:nvPr userDrawn="1"/>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2" name="Freeform 11"/>
            <p:cNvSpPr>
              <a:spLocks/>
            </p:cNvSpPr>
            <p:nvPr userDrawn="1"/>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3" name="Freeform 12"/>
            <p:cNvSpPr>
              <a:spLocks noEditPoints="1"/>
            </p:cNvSpPr>
            <p:nvPr userDrawn="1"/>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4" name="Freeform 13"/>
            <p:cNvSpPr>
              <a:spLocks/>
            </p:cNvSpPr>
            <p:nvPr userDrawn="1"/>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5" name="Freeform 14"/>
            <p:cNvSpPr>
              <a:spLocks/>
            </p:cNvSpPr>
            <p:nvPr userDrawn="1"/>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6" name="Freeform 15"/>
            <p:cNvSpPr>
              <a:spLocks noEditPoints="1"/>
            </p:cNvSpPr>
            <p:nvPr userDrawn="1"/>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7" name="Freeform 16"/>
            <p:cNvSpPr>
              <a:spLocks noEditPoints="1"/>
            </p:cNvSpPr>
            <p:nvPr userDrawn="1"/>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8" name="Freeform 17"/>
            <p:cNvSpPr>
              <a:spLocks noEditPoints="1"/>
            </p:cNvSpPr>
            <p:nvPr userDrawn="1"/>
          </p:nvSpPr>
          <p:spPr bwMode="auto">
            <a:xfrm>
              <a:off x="2106" y="949"/>
              <a:ext cx="568" cy="712"/>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1"/>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en-GB">
                <a:cs typeface="Arial" pitchFamily="34" charset="0"/>
              </a:endParaRPr>
            </a:p>
          </p:txBody>
        </p:sp>
      </p:grpSp>
    </p:spTree>
    <p:extLst>
      <p:ext uri="{BB962C8B-B14F-4D97-AF65-F5344CB8AC3E}">
        <p14:creationId xmlns:p14="http://schemas.microsoft.com/office/powerpoint/2010/main" val="2646984588"/>
      </p:ext>
    </p:extLst>
  </p:cSld>
  <p:clrMap bg1="lt1" tx1="dk1" bg2="lt2" tx2="dk2" accent1="accent1" accent2="accent2" accent3="accent3" accent4="accent4" accent5="accent5" accent6="accent6" hlink="hlink" folHlink="folHlink"/>
  <p:sldLayoutIdLst>
    <p:sldLayoutId id="2147483662" r:id="rId1"/>
    <p:sldLayoutId id="2147483689" r:id="rId2"/>
    <p:sldLayoutId id="2147483688" r:id="rId3"/>
    <p:sldLayoutId id="2147483690" r:id="rId4"/>
    <p:sldLayoutId id="2147483666" r:id="rId5"/>
    <p:sldLayoutId id="2147483667" r:id="rId6"/>
    <p:sldLayoutId id="2147483757" r:id="rId7"/>
  </p:sldLayoutIdLst>
  <p:hf hdr="0" ftr="0" dt="0"/>
  <p:txStyles>
    <p:titleStyle>
      <a:lvl1pPr algn="l" defTabSz="914400" rtl="0" eaLnBrk="1" latinLnBrk="0" hangingPunct="1">
        <a:spcBef>
          <a:spcPct val="0"/>
        </a:spcBef>
        <a:buNone/>
        <a:defRPr sz="28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spcBef>
          <a:spcPts val="0"/>
        </a:spcBef>
        <a:spcAft>
          <a:spcPts val="400"/>
        </a:spcAft>
        <a:buFont typeface="Arial" panose="020B0604020202020204" pitchFamily="34" charset="0"/>
        <a:buNone/>
        <a:defRPr sz="1600" b="1" kern="1200">
          <a:solidFill>
            <a:schemeClr val="tx1"/>
          </a:solidFill>
          <a:latin typeface="Georgia" panose="02040502050405020303" pitchFamily="18" charset="0"/>
          <a:ea typeface="+mn-ea"/>
          <a:cs typeface="+mn-cs"/>
        </a:defRPr>
      </a:lvl1pPr>
      <a:lvl2pPr marL="0" indent="0" algn="l" defTabSz="914400" rtl="0" eaLnBrk="1" latinLnBrk="0" hangingPunct="1">
        <a:spcBef>
          <a:spcPts val="0"/>
        </a:spcBef>
        <a:spcAft>
          <a:spcPts val="400"/>
        </a:spcAft>
        <a:buClr>
          <a:schemeClr val="accent1"/>
        </a:buClr>
        <a:buFontTx/>
        <a:buNone/>
        <a:defRPr sz="1600" kern="1200">
          <a:solidFill>
            <a:schemeClr val="accent1"/>
          </a:solidFill>
          <a:latin typeface="Georgia" panose="02040502050405020303" pitchFamily="18" charset="0"/>
          <a:ea typeface="+mn-ea"/>
          <a:cs typeface="+mn-cs"/>
        </a:defRPr>
      </a:lvl2pPr>
      <a:lvl3pPr marL="0" indent="0" algn="l" defTabSz="914400" rtl="0" eaLnBrk="1" latinLnBrk="0" hangingPunct="1">
        <a:spcBef>
          <a:spcPts val="0"/>
        </a:spcBef>
        <a:spcAft>
          <a:spcPts val="400"/>
        </a:spcAft>
        <a:buFontTx/>
        <a:buNone/>
        <a:defRPr sz="1600" kern="1200">
          <a:solidFill>
            <a:schemeClr val="tx1"/>
          </a:solidFill>
          <a:latin typeface="Georgia" panose="02040502050405020303" pitchFamily="18" charset="0"/>
          <a:ea typeface="+mn-ea"/>
          <a:cs typeface="+mn-cs"/>
        </a:defRPr>
      </a:lvl3pPr>
      <a:lvl4pPr marL="180975" indent="-180975" algn="l" defTabSz="914400" rtl="0" eaLnBrk="1" latinLnBrk="0" hangingPunct="1">
        <a:spcBef>
          <a:spcPts val="0"/>
        </a:spcBef>
        <a:spcAft>
          <a:spcPts val="400"/>
        </a:spcAft>
        <a:buClr>
          <a:schemeClr val="accent1"/>
        </a:buClr>
        <a:buFont typeface="Arial" panose="020B0604020202020204" pitchFamily="34" charset="0"/>
        <a:buChar char="•"/>
        <a:defRPr sz="1600" kern="1200">
          <a:solidFill>
            <a:schemeClr val="tx1"/>
          </a:solidFill>
          <a:latin typeface="Georgia" panose="02040502050405020303" pitchFamily="18" charset="0"/>
          <a:ea typeface="+mn-ea"/>
          <a:cs typeface="+mn-cs"/>
        </a:defRPr>
      </a:lvl4pPr>
      <a:lvl5pPr marL="180975" indent="0" algn="l" defTabSz="914400" rtl="0" eaLnBrk="1" latinLnBrk="0" hangingPunct="1">
        <a:spcBef>
          <a:spcPts val="0"/>
        </a:spcBef>
        <a:spcAft>
          <a:spcPts val="400"/>
        </a:spcAft>
        <a:buFontTx/>
        <a:buNone/>
        <a:defRPr sz="1600" kern="1200">
          <a:solidFill>
            <a:schemeClr val="tx1"/>
          </a:solidFill>
          <a:latin typeface="Georgia" panose="02040502050405020303" pitchFamily="18" charset="0"/>
          <a:ea typeface="+mn-ea"/>
          <a:cs typeface="+mn-cs"/>
        </a:defRPr>
      </a:lvl5pPr>
      <a:lvl6pPr marL="361950" indent="-180975" algn="l" defTabSz="914400" rtl="0" eaLnBrk="1" latinLnBrk="0" hangingPunct="1">
        <a:spcBef>
          <a:spcPts val="0"/>
        </a:spcBef>
        <a:spcAft>
          <a:spcPts val="400"/>
        </a:spcAft>
        <a:buClr>
          <a:schemeClr val="accent1"/>
        </a:buClr>
        <a:buFont typeface="Georgia" panose="02040502050405020303" pitchFamily="18" charset="0"/>
        <a:buChar char="-"/>
        <a:defRPr sz="1600" kern="1200">
          <a:solidFill>
            <a:schemeClr val="tx1"/>
          </a:solidFill>
          <a:latin typeface="Georgia" panose="02040502050405020303" pitchFamily="18" charset="0"/>
          <a:ea typeface="+mn-ea"/>
          <a:cs typeface="+mn-cs"/>
        </a:defRPr>
      </a:lvl6pPr>
      <a:lvl7pPr marL="360000" indent="0" algn="l" defTabSz="914400" rtl="0" eaLnBrk="1" latinLnBrk="0" hangingPunct="1">
        <a:spcBef>
          <a:spcPts val="0"/>
        </a:spcBef>
        <a:spcAft>
          <a:spcPts val="400"/>
        </a:spcAft>
        <a:buClr>
          <a:schemeClr val="accent1"/>
        </a:buClr>
        <a:buFontTx/>
        <a:buNone/>
        <a:defRPr sz="1600" kern="1200">
          <a:solidFill>
            <a:schemeClr val="tx1"/>
          </a:solidFill>
          <a:latin typeface="Georgia" panose="02040502050405020303" pitchFamily="18" charset="0"/>
          <a:ea typeface="+mn-ea"/>
          <a:cs typeface="+mn-cs"/>
        </a:defRPr>
      </a:lvl7pPr>
      <a:lvl8pPr marL="180975" indent="-180975" algn="l" defTabSz="914400" rtl="0" eaLnBrk="1" latinLnBrk="0" hangingPunct="1">
        <a:spcBef>
          <a:spcPts val="0"/>
        </a:spcBef>
        <a:spcAft>
          <a:spcPts val="400"/>
        </a:spcAft>
        <a:buClr>
          <a:schemeClr val="accent1"/>
        </a:buClr>
        <a:buFont typeface="+mj-lt"/>
        <a:buAutoNum type="arabicPeriod"/>
        <a:defRPr sz="1600" kern="1200">
          <a:solidFill>
            <a:schemeClr val="tx1"/>
          </a:solidFill>
          <a:latin typeface="Georgia" panose="02040502050405020303" pitchFamily="18" charset="0"/>
          <a:ea typeface="+mn-ea"/>
          <a:cs typeface="+mn-cs"/>
        </a:defRPr>
      </a:lvl8pPr>
      <a:lvl9pPr marL="361950" indent="-180975" algn="l" defTabSz="914400" rtl="0" eaLnBrk="1" latinLnBrk="0" hangingPunct="1">
        <a:spcBef>
          <a:spcPts val="0"/>
        </a:spcBef>
        <a:spcAft>
          <a:spcPts val="400"/>
        </a:spcAft>
        <a:buClr>
          <a:schemeClr val="accent1"/>
        </a:buClr>
        <a:buFont typeface="+mj-lt"/>
        <a:buAutoNum type="alphaLcPeriod"/>
        <a:defRPr sz="1600" kern="1200">
          <a:solidFill>
            <a:schemeClr val="tx1"/>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8208000" cy="540000"/>
          </a:xfrm>
          <a:prstGeom prst="rect">
            <a:avLst/>
          </a:prstGeom>
        </p:spPr>
        <p:txBody>
          <a:bodyPr vert="horz" lIns="0" tIns="0" rIns="0" bIns="0" rtlCol="0" anchor="t">
            <a:noAutofit/>
          </a:bodyPr>
          <a:lstStyle/>
          <a:p>
            <a:r>
              <a:rPr lang="en-US" dirty="0"/>
              <a:t>Click to edit Master title style</a:t>
            </a:r>
            <a:endParaRPr lang="en-GB" dirty="0"/>
          </a:p>
        </p:txBody>
      </p:sp>
      <p:sp>
        <p:nvSpPr>
          <p:cNvPr id="3" name="Text Placeholder 2" title="TextStandard"/>
          <p:cNvSpPr>
            <a:spLocks noGrp="1"/>
          </p:cNvSpPr>
          <p:nvPr>
            <p:ph type="body" idx="1"/>
          </p:nvPr>
        </p:nvSpPr>
        <p:spPr>
          <a:xfrm>
            <a:off x="468000" y="1584000"/>
            <a:ext cx="820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endParaRPr lang="en-GB" dirty="0"/>
          </a:p>
        </p:txBody>
      </p:sp>
      <p:grpSp>
        <p:nvGrpSpPr>
          <p:cNvPr id="7" name="TwoBirdsLogo1Standard"/>
          <p:cNvGrpSpPr>
            <a:grpSpLocks/>
          </p:cNvGrpSpPr>
          <p:nvPr userDrawn="1"/>
        </p:nvGrpSpPr>
        <p:grpSpPr bwMode="auto">
          <a:xfrm>
            <a:off x="7164288" y="6444000"/>
            <a:ext cx="1500193" cy="265114"/>
            <a:chOff x="385" y="949"/>
            <a:chExt cx="4036" cy="712"/>
          </a:xfrm>
        </p:grpSpPr>
        <p:sp>
          <p:nvSpPr>
            <p:cNvPr id="8" name="Freeform 7"/>
            <p:cNvSpPr>
              <a:spLocks/>
            </p:cNvSpPr>
            <p:nvPr userDrawn="1"/>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9" name="Freeform 8"/>
            <p:cNvSpPr>
              <a:spLocks/>
            </p:cNvSpPr>
            <p:nvPr userDrawn="1"/>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0" name="Freeform 9"/>
            <p:cNvSpPr>
              <a:spLocks noEditPoints="1"/>
            </p:cNvSpPr>
            <p:nvPr userDrawn="1"/>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1" name="Freeform 10"/>
            <p:cNvSpPr>
              <a:spLocks/>
            </p:cNvSpPr>
            <p:nvPr userDrawn="1"/>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2" name="Freeform 11"/>
            <p:cNvSpPr>
              <a:spLocks/>
            </p:cNvSpPr>
            <p:nvPr userDrawn="1"/>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3" name="Freeform 12"/>
            <p:cNvSpPr>
              <a:spLocks noEditPoints="1"/>
            </p:cNvSpPr>
            <p:nvPr userDrawn="1"/>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4" name="Freeform 13"/>
            <p:cNvSpPr>
              <a:spLocks/>
            </p:cNvSpPr>
            <p:nvPr userDrawn="1"/>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5" name="Freeform 14"/>
            <p:cNvSpPr>
              <a:spLocks/>
            </p:cNvSpPr>
            <p:nvPr userDrawn="1"/>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6" name="Freeform 15"/>
            <p:cNvSpPr>
              <a:spLocks noEditPoints="1"/>
            </p:cNvSpPr>
            <p:nvPr userDrawn="1"/>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7" name="Freeform 16"/>
            <p:cNvSpPr>
              <a:spLocks noEditPoints="1"/>
            </p:cNvSpPr>
            <p:nvPr userDrawn="1"/>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8" name="Freeform 17"/>
            <p:cNvSpPr>
              <a:spLocks noEditPoints="1"/>
            </p:cNvSpPr>
            <p:nvPr userDrawn="1"/>
          </p:nvSpPr>
          <p:spPr bwMode="auto">
            <a:xfrm>
              <a:off x="2106" y="949"/>
              <a:ext cx="568" cy="712"/>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1"/>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en-GB">
                <a:cs typeface="Arial" pitchFamily="34" charset="0"/>
              </a:endParaRPr>
            </a:p>
          </p:txBody>
        </p:sp>
      </p:grpSp>
      <p:sp>
        <p:nvSpPr>
          <p:cNvPr id="19" name="Footer Placeholder 4"/>
          <p:cNvSpPr>
            <a:spLocks noGrp="1"/>
          </p:cNvSpPr>
          <p:nvPr>
            <p:ph type="ftr" sz="quarter" idx="3"/>
          </p:nvPr>
        </p:nvSpPr>
        <p:spPr>
          <a:xfrm>
            <a:off x="468000" y="6480000"/>
            <a:ext cx="5760000" cy="180000"/>
          </a:xfrm>
          <a:prstGeom prst="rect">
            <a:avLst/>
          </a:prstGeom>
        </p:spPr>
        <p:txBody>
          <a:bodyPr vert="horz" lIns="0" tIns="0" rIns="0" bIns="0" rtlCol="0" anchor="t" anchorCtr="0"/>
          <a:lstStyle>
            <a:lvl1pPr algn="l">
              <a:defRPr sz="1000">
                <a:solidFill>
                  <a:schemeClr val="tx1"/>
                </a:solidFill>
                <a:latin typeface="Georgia" panose="02040502050405020303" pitchFamily="18" charset="0"/>
              </a:defRPr>
            </a:lvl1pPr>
          </a:lstStyle>
          <a:p>
            <a:endParaRPr lang="en-GB" dirty="0"/>
          </a:p>
        </p:txBody>
      </p:sp>
      <p:sp>
        <p:nvSpPr>
          <p:cNvPr id="20" name="Slide Number Placeholder 5"/>
          <p:cNvSpPr>
            <a:spLocks noGrp="1"/>
          </p:cNvSpPr>
          <p:nvPr>
            <p:ph type="sldNum" sz="quarter" idx="4"/>
          </p:nvPr>
        </p:nvSpPr>
        <p:spPr>
          <a:xfrm>
            <a:off x="468311" y="6300000"/>
            <a:ext cx="1080000" cy="180000"/>
          </a:xfrm>
          <a:prstGeom prst="rect">
            <a:avLst/>
          </a:prstGeom>
        </p:spPr>
        <p:txBody>
          <a:bodyPr vert="horz" lIns="0" tIns="0" rIns="0" bIns="0" rtlCol="0" anchor="t" anchorCtr="0"/>
          <a:lstStyle>
            <a:lvl1pPr algn="r">
              <a:defRPr sz="1000" b="1">
                <a:solidFill>
                  <a:schemeClr val="tx1"/>
                </a:solidFill>
                <a:latin typeface="Georgia" panose="02040502050405020303" pitchFamily="18" charset="0"/>
              </a:defRPr>
            </a:lvl1p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1576328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algn="l" defTabSz="914400" rtl="0" eaLnBrk="1" latinLnBrk="0" hangingPunct="1">
        <a:spcBef>
          <a:spcPct val="0"/>
        </a:spcBef>
        <a:buNone/>
        <a:defRPr sz="34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lnSpc>
          <a:spcPct val="110000"/>
        </a:lnSpc>
        <a:spcBef>
          <a:spcPts val="0"/>
        </a:spcBef>
        <a:spcAft>
          <a:spcPts val="400"/>
        </a:spcAft>
        <a:buFont typeface="Arial" panose="020B0604020202020204" pitchFamily="34" charset="0"/>
        <a:buNone/>
        <a:defRPr sz="2600" b="1" kern="1200">
          <a:solidFill>
            <a:schemeClr val="tx1"/>
          </a:solidFill>
          <a:latin typeface="Georgia" panose="02040502050405020303" pitchFamily="18" charset="0"/>
          <a:ea typeface="+mn-ea"/>
          <a:cs typeface="+mn-cs"/>
        </a:defRPr>
      </a:lvl1pPr>
      <a:lvl2pPr marL="0" indent="0" algn="l" defTabSz="914400" rtl="0" eaLnBrk="1" latinLnBrk="0" hangingPunct="1">
        <a:lnSpc>
          <a:spcPct val="110000"/>
        </a:lnSpc>
        <a:spcBef>
          <a:spcPts val="0"/>
        </a:spcBef>
        <a:spcAft>
          <a:spcPts val="400"/>
        </a:spcAft>
        <a:buClr>
          <a:schemeClr val="accent1"/>
        </a:buClr>
        <a:buFontTx/>
        <a:buNone/>
        <a:defRPr sz="2600" kern="1200">
          <a:solidFill>
            <a:schemeClr val="accent1"/>
          </a:solidFill>
          <a:latin typeface="Georgia" panose="02040502050405020303" pitchFamily="18" charset="0"/>
          <a:ea typeface="+mn-ea"/>
          <a:cs typeface="+mn-cs"/>
        </a:defRPr>
      </a:lvl2pPr>
      <a:lvl3pPr marL="0" indent="0" algn="l" defTabSz="914400" rtl="0" eaLnBrk="1" latinLnBrk="0" hangingPunct="1">
        <a:lnSpc>
          <a:spcPct val="110000"/>
        </a:lnSpc>
        <a:spcBef>
          <a:spcPts val="0"/>
        </a:spcBef>
        <a:spcAft>
          <a:spcPts val="400"/>
        </a:spcAft>
        <a:buFontTx/>
        <a:buNone/>
        <a:defRPr sz="2600" kern="1200">
          <a:solidFill>
            <a:schemeClr val="tx1"/>
          </a:solidFill>
          <a:latin typeface="Georgia" panose="02040502050405020303" pitchFamily="18" charset="0"/>
          <a:ea typeface="+mn-ea"/>
          <a:cs typeface="+mn-cs"/>
        </a:defRPr>
      </a:lvl3pPr>
      <a:lvl4pPr marL="180975" indent="-180975" algn="l" defTabSz="914400" rtl="0" eaLnBrk="1" latinLnBrk="0" hangingPunct="1">
        <a:lnSpc>
          <a:spcPct val="110000"/>
        </a:lnSpc>
        <a:spcBef>
          <a:spcPts val="0"/>
        </a:spcBef>
        <a:spcAft>
          <a:spcPts val="400"/>
        </a:spcAft>
        <a:buClr>
          <a:schemeClr val="accent1"/>
        </a:buClr>
        <a:buFont typeface="Arial" panose="020B0604020202020204" pitchFamily="34" charset="0"/>
        <a:buChar char="•"/>
        <a:defRPr sz="2600" kern="1200">
          <a:solidFill>
            <a:schemeClr val="tx1"/>
          </a:solidFill>
          <a:latin typeface="Georgia" panose="02040502050405020303" pitchFamily="18" charset="0"/>
          <a:ea typeface="+mn-ea"/>
          <a:cs typeface="+mn-cs"/>
        </a:defRPr>
      </a:lvl4pPr>
      <a:lvl5pPr marL="180975" indent="0" algn="l" defTabSz="914400" rtl="0" eaLnBrk="1" latinLnBrk="0" hangingPunct="1">
        <a:lnSpc>
          <a:spcPct val="110000"/>
        </a:lnSpc>
        <a:spcBef>
          <a:spcPts val="0"/>
        </a:spcBef>
        <a:spcAft>
          <a:spcPts val="400"/>
        </a:spcAft>
        <a:buFontTx/>
        <a:buNone/>
        <a:defRPr sz="2600" kern="1200">
          <a:solidFill>
            <a:schemeClr val="tx1"/>
          </a:solidFill>
          <a:latin typeface="Georgia" panose="02040502050405020303" pitchFamily="18" charset="0"/>
          <a:ea typeface="+mn-ea"/>
          <a:cs typeface="+mn-cs"/>
        </a:defRPr>
      </a:lvl5pPr>
      <a:lvl6pPr marL="361950" indent="-180975" algn="l" defTabSz="914400" rtl="0" eaLnBrk="1" latinLnBrk="0" hangingPunct="1">
        <a:lnSpc>
          <a:spcPct val="110000"/>
        </a:lnSpc>
        <a:spcBef>
          <a:spcPts val="0"/>
        </a:spcBef>
        <a:spcAft>
          <a:spcPts val="400"/>
        </a:spcAft>
        <a:buClr>
          <a:schemeClr val="accent1"/>
        </a:buClr>
        <a:buFont typeface="Georgia" panose="02040502050405020303" pitchFamily="18" charset="0"/>
        <a:buChar char="-"/>
        <a:defRPr sz="2600" kern="1200">
          <a:solidFill>
            <a:schemeClr val="tx1"/>
          </a:solidFill>
          <a:latin typeface="Georgia" panose="02040502050405020303" pitchFamily="18" charset="0"/>
          <a:ea typeface="+mn-ea"/>
          <a:cs typeface="+mn-cs"/>
        </a:defRPr>
      </a:lvl6pPr>
      <a:lvl7pPr marL="361950" indent="0" algn="l" defTabSz="914400" rtl="0" eaLnBrk="1" latinLnBrk="0" hangingPunct="1">
        <a:lnSpc>
          <a:spcPct val="110000"/>
        </a:lnSpc>
        <a:spcBef>
          <a:spcPts val="0"/>
        </a:spcBef>
        <a:spcAft>
          <a:spcPts val="400"/>
        </a:spcAft>
        <a:buClr>
          <a:schemeClr val="accent1"/>
        </a:buClr>
        <a:buFontTx/>
        <a:buNone/>
        <a:defRPr sz="2600" kern="1200">
          <a:solidFill>
            <a:schemeClr val="tx1"/>
          </a:solidFill>
          <a:latin typeface="Georgia" panose="02040502050405020303" pitchFamily="18" charset="0"/>
          <a:ea typeface="+mn-ea"/>
          <a:cs typeface="+mn-cs"/>
        </a:defRPr>
      </a:lvl7pPr>
      <a:lvl8pPr marL="180975" indent="-180975" algn="l" defTabSz="914400" rtl="0" eaLnBrk="1" latinLnBrk="0" hangingPunct="1">
        <a:lnSpc>
          <a:spcPct val="110000"/>
        </a:lnSpc>
        <a:spcBef>
          <a:spcPts val="0"/>
        </a:spcBef>
        <a:spcAft>
          <a:spcPts val="400"/>
        </a:spcAft>
        <a:buClr>
          <a:schemeClr val="accent1"/>
        </a:buClr>
        <a:buFont typeface="+mj-lt"/>
        <a:buAutoNum type="arabicPeriod"/>
        <a:defRPr sz="2600" kern="1200">
          <a:solidFill>
            <a:schemeClr val="tx1"/>
          </a:solidFill>
          <a:latin typeface="Georgia" panose="02040502050405020303" pitchFamily="18" charset="0"/>
          <a:ea typeface="+mn-ea"/>
          <a:cs typeface="+mn-cs"/>
        </a:defRPr>
      </a:lvl8pPr>
      <a:lvl9pPr marL="361950" indent="-180975" algn="l" defTabSz="914400" rtl="0" eaLnBrk="1" latinLnBrk="0" hangingPunct="1">
        <a:lnSpc>
          <a:spcPct val="110000"/>
        </a:lnSpc>
        <a:spcBef>
          <a:spcPts val="0"/>
        </a:spcBef>
        <a:spcAft>
          <a:spcPts val="400"/>
        </a:spcAft>
        <a:buClr>
          <a:schemeClr val="accent1"/>
        </a:buClr>
        <a:buFont typeface="+mj-lt"/>
        <a:buAutoNum type="alphaLcPeriod"/>
        <a:defRPr sz="2600" kern="1200">
          <a:solidFill>
            <a:schemeClr val="tx1"/>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8208000" cy="4320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title="TextStandard"/>
          <p:cNvSpPr>
            <a:spLocks noGrp="1"/>
          </p:cNvSpPr>
          <p:nvPr>
            <p:ph type="body" idx="1"/>
          </p:nvPr>
        </p:nvSpPr>
        <p:spPr>
          <a:xfrm>
            <a:off x="468000" y="1584000"/>
            <a:ext cx="820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endParaRPr lang="en-GB" dirty="0"/>
          </a:p>
        </p:txBody>
      </p:sp>
      <p:grpSp>
        <p:nvGrpSpPr>
          <p:cNvPr id="7" name="TwoBirdsLogo1Standard"/>
          <p:cNvGrpSpPr>
            <a:grpSpLocks/>
          </p:cNvGrpSpPr>
          <p:nvPr userDrawn="1"/>
        </p:nvGrpSpPr>
        <p:grpSpPr bwMode="auto">
          <a:xfrm>
            <a:off x="7164288" y="6444000"/>
            <a:ext cx="1500193" cy="265114"/>
            <a:chOff x="385" y="949"/>
            <a:chExt cx="4036" cy="712"/>
          </a:xfrm>
        </p:grpSpPr>
        <p:sp>
          <p:nvSpPr>
            <p:cNvPr id="8" name="Freeform 7"/>
            <p:cNvSpPr>
              <a:spLocks/>
            </p:cNvSpPr>
            <p:nvPr userDrawn="1"/>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9" name="Freeform 8"/>
            <p:cNvSpPr>
              <a:spLocks/>
            </p:cNvSpPr>
            <p:nvPr userDrawn="1"/>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0" name="Freeform 9"/>
            <p:cNvSpPr>
              <a:spLocks noEditPoints="1"/>
            </p:cNvSpPr>
            <p:nvPr userDrawn="1"/>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1" name="Freeform 10"/>
            <p:cNvSpPr>
              <a:spLocks/>
            </p:cNvSpPr>
            <p:nvPr userDrawn="1"/>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2" name="Freeform 11"/>
            <p:cNvSpPr>
              <a:spLocks/>
            </p:cNvSpPr>
            <p:nvPr userDrawn="1"/>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3" name="Freeform 12"/>
            <p:cNvSpPr>
              <a:spLocks noEditPoints="1"/>
            </p:cNvSpPr>
            <p:nvPr userDrawn="1"/>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4" name="Freeform 13"/>
            <p:cNvSpPr>
              <a:spLocks/>
            </p:cNvSpPr>
            <p:nvPr userDrawn="1"/>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5" name="Freeform 14"/>
            <p:cNvSpPr>
              <a:spLocks/>
            </p:cNvSpPr>
            <p:nvPr userDrawn="1"/>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6" name="Freeform 15"/>
            <p:cNvSpPr>
              <a:spLocks noEditPoints="1"/>
            </p:cNvSpPr>
            <p:nvPr userDrawn="1"/>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7" name="Freeform 16"/>
            <p:cNvSpPr>
              <a:spLocks noEditPoints="1"/>
            </p:cNvSpPr>
            <p:nvPr userDrawn="1"/>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8" name="Freeform 17"/>
            <p:cNvSpPr>
              <a:spLocks noEditPoints="1"/>
            </p:cNvSpPr>
            <p:nvPr userDrawn="1"/>
          </p:nvSpPr>
          <p:spPr bwMode="auto">
            <a:xfrm>
              <a:off x="2106" y="949"/>
              <a:ext cx="568" cy="712"/>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1"/>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en-GB">
                <a:cs typeface="Arial" pitchFamily="34" charset="0"/>
              </a:endParaRPr>
            </a:p>
          </p:txBody>
        </p:sp>
      </p:grpSp>
      <p:sp>
        <p:nvSpPr>
          <p:cNvPr id="19" name="Footer Placeholder 4"/>
          <p:cNvSpPr>
            <a:spLocks noGrp="1"/>
          </p:cNvSpPr>
          <p:nvPr>
            <p:ph type="ftr" sz="quarter" idx="3"/>
          </p:nvPr>
        </p:nvSpPr>
        <p:spPr>
          <a:xfrm>
            <a:off x="468000" y="6480000"/>
            <a:ext cx="5760000" cy="180000"/>
          </a:xfrm>
          <a:prstGeom prst="rect">
            <a:avLst/>
          </a:prstGeom>
        </p:spPr>
        <p:txBody>
          <a:bodyPr vert="horz" lIns="0" tIns="0" rIns="0" bIns="0" rtlCol="0" anchor="t" anchorCtr="0"/>
          <a:lstStyle>
            <a:lvl1pPr algn="l">
              <a:defRPr sz="1000">
                <a:solidFill>
                  <a:schemeClr val="tx1"/>
                </a:solidFill>
                <a:latin typeface="Georgia" panose="02040502050405020303" pitchFamily="18" charset="0"/>
              </a:defRPr>
            </a:lvl1pPr>
          </a:lstStyle>
          <a:p>
            <a:endParaRPr lang="en-GB" dirty="0"/>
          </a:p>
        </p:txBody>
      </p:sp>
      <p:sp>
        <p:nvSpPr>
          <p:cNvPr id="20" name="Slide Number Placeholder 5"/>
          <p:cNvSpPr>
            <a:spLocks noGrp="1"/>
          </p:cNvSpPr>
          <p:nvPr>
            <p:ph type="sldNum" sz="quarter" idx="4"/>
          </p:nvPr>
        </p:nvSpPr>
        <p:spPr>
          <a:xfrm>
            <a:off x="468311" y="6300000"/>
            <a:ext cx="1080000" cy="180000"/>
          </a:xfrm>
          <a:prstGeom prst="rect">
            <a:avLst/>
          </a:prstGeom>
        </p:spPr>
        <p:txBody>
          <a:bodyPr vert="horz" lIns="0" tIns="0" rIns="0" bIns="0" rtlCol="0" anchor="t" anchorCtr="0"/>
          <a:lstStyle>
            <a:lvl1pPr algn="r">
              <a:defRPr sz="1000" b="1">
                <a:solidFill>
                  <a:schemeClr val="tx1"/>
                </a:solidFill>
                <a:latin typeface="Georgia" panose="02040502050405020303" pitchFamily="18" charset="0"/>
              </a:defRPr>
            </a:lvl1p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24325630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16" r:id="rId3"/>
    <p:sldLayoutId id="2147483701" r:id="rId4"/>
  </p:sldLayoutIdLst>
  <p:hf hdr="0" ftr="0" dt="0"/>
  <p:txStyles>
    <p:titleStyle>
      <a:lvl1pPr algn="l" defTabSz="914400" rtl="0" eaLnBrk="1" latinLnBrk="0" hangingPunct="1">
        <a:spcBef>
          <a:spcPct val="0"/>
        </a:spcBef>
        <a:buNone/>
        <a:defRPr sz="28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spcBef>
          <a:spcPts val="0"/>
        </a:spcBef>
        <a:spcAft>
          <a:spcPts val="400"/>
        </a:spcAft>
        <a:buFont typeface="Arial" panose="020B0604020202020204" pitchFamily="34" charset="0"/>
        <a:buNone/>
        <a:defRPr sz="1600" b="1" kern="1200">
          <a:solidFill>
            <a:schemeClr val="tx1"/>
          </a:solidFill>
          <a:latin typeface="Georgia" panose="02040502050405020303" pitchFamily="18" charset="0"/>
          <a:ea typeface="+mn-ea"/>
          <a:cs typeface="+mn-cs"/>
        </a:defRPr>
      </a:lvl1pPr>
      <a:lvl2pPr marL="0" indent="0" algn="l" defTabSz="914400" rtl="0" eaLnBrk="1" latinLnBrk="0" hangingPunct="1">
        <a:spcBef>
          <a:spcPts val="0"/>
        </a:spcBef>
        <a:spcAft>
          <a:spcPts val="400"/>
        </a:spcAft>
        <a:buClr>
          <a:schemeClr val="accent1"/>
        </a:buClr>
        <a:buFontTx/>
        <a:buNone/>
        <a:defRPr sz="1600" kern="1200">
          <a:solidFill>
            <a:schemeClr val="accent1"/>
          </a:solidFill>
          <a:latin typeface="Georgia" panose="02040502050405020303" pitchFamily="18" charset="0"/>
          <a:ea typeface="+mn-ea"/>
          <a:cs typeface="+mn-cs"/>
        </a:defRPr>
      </a:lvl2pPr>
      <a:lvl3pPr marL="0" indent="0" algn="l" defTabSz="914400" rtl="0" eaLnBrk="1" latinLnBrk="0" hangingPunct="1">
        <a:spcBef>
          <a:spcPts val="0"/>
        </a:spcBef>
        <a:spcAft>
          <a:spcPts val="400"/>
        </a:spcAft>
        <a:buFontTx/>
        <a:buNone/>
        <a:defRPr sz="1600" kern="1200">
          <a:solidFill>
            <a:schemeClr val="tx1"/>
          </a:solidFill>
          <a:latin typeface="Georgia" panose="02040502050405020303" pitchFamily="18" charset="0"/>
          <a:ea typeface="+mn-ea"/>
          <a:cs typeface="+mn-cs"/>
        </a:defRPr>
      </a:lvl3pPr>
      <a:lvl4pPr marL="180975" indent="-180975" algn="l" defTabSz="914400" rtl="0" eaLnBrk="1" latinLnBrk="0" hangingPunct="1">
        <a:spcBef>
          <a:spcPts val="0"/>
        </a:spcBef>
        <a:spcAft>
          <a:spcPts val="400"/>
        </a:spcAft>
        <a:buClr>
          <a:schemeClr val="accent1"/>
        </a:buClr>
        <a:buFont typeface="Arial" panose="020B0604020202020204" pitchFamily="34" charset="0"/>
        <a:buChar char="•"/>
        <a:defRPr sz="1600" kern="1200">
          <a:solidFill>
            <a:schemeClr val="tx1"/>
          </a:solidFill>
          <a:latin typeface="Georgia" panose="02040502050405020303" pitchFamily="18" charset="0"/>
          <a:ea typeface="+mn-ea"/>
          <a:cs typeface="+mn-cs"/>
        </a:defRPr>
      </a:lvl4pPr>
      <a:lvl5pPr marL="180975" indent="0" algn="l" defTabSz="914400" rtl="0" eaLnBrk="1" latinLnBrk="0" hangingPunct="1">
        <a:spcBef>
          <a:spcPts val="0"/>
        </a:spcBef>
        <a:spcAft>
          <a:spcPts val="400"/>
        </a:spcAft>
        <a:buFontTx/>
        <a:buNone/>
        <a:defRPr sz="1600" kern="1200">
          <a:solidFill>
            <a:schemeClr val="tx1"/>
          </a:solidFill>
          <a:latin typeface="Georgia" panose="02040502050405020303" pitchFamily="18" charset="0"/>
          <a:ea typeface="+mn-ea"/>
          <a:cs typeface="+mn-cs"/>
        </a:defRPr>
      </a:lvl5pPr>
      <a:lvl6pPr marL="361950" indent="-180975" algn="l" defTabSz="914400" rtl="0" eaLnBrk="1" latinLnBrk="0" hangingPunct="1">
        <a:spcBef>
          <a:spcPts val="0"/>
        </a:spcBef>
        <a:spcAft>
          <a:spcPts val="400"/>
        </a:spcAft>
        <a:buClr>
          <a:schemeClr val="accent1"/>
        </a:buClr>
        <a:buFont typeface="Georgia" panose="02040502050405020303" pitchFamily="18" charset="0"/>
        <a:buChar char="-"/>
        <a:defRPr sz="1600" kern="1200">
          <a:solidFill>
            <a:schemeClr val="tx1"/>
          </a:solidFill>
          <a:latin typeface="Georgia" panose="02040502050405020303" pitchFamily="18" charset="0"/>
          <a:ea typeface="+mn-ea"/>
          <a:cs typeface="+mn-cs"/>
        </a:defRPr>
      </a:lvl6pPr>
      <a:lvl7pPr marL="361950" indent="0" algn="l" defTabSz="914400" rtl="0" eaLnBrk="1" latinLnBrk="0" hangingPunct="1">
        <a:spcBef>
          <a:spcPts val="0"/>
        </a:spcBef>
        <a:spcAft>
          <a:spcPts val="400"/>
        </a:spcAft>
        <a:buClr>
          <a:schemeClr val="accent1"/>
        </a:buClr>
        <a:buFontTx/>
        <a:buNone/>
        <a:defRPr sz="1600" kern="1200">
          <a:solidFill>
            <a:schemeClr val="tx1"/>
          </a:solidFill>
          <a:latin typeface="Georgia" panose="02040502050405020303" pitchFamily="18" charset="0"/>
          <a:ea typeface="+mn-ea"/>
          <a:cs typeface="+mn-cs"/>
        </a:defRPr>
      </a:lvl7pPr>
      <a:lvl8pPr marL="180975" indent="-180975" algn="l" defTabSz="914400" rtl="0" eaLnBrk="1" latinLnBrk="0" hangingPunct="1">
        <a:spcBef>
          <a:spcPts val="0"/>
        </a:spcBef>
        <a:spcAft>
          <a:spcPts val="400"/>
        </a:spcAft>
        <a:buClr>
          <a:schemeClr val="accent1"/>
        </a:buClr>
        <a:buFont typeface="+mj-lt"/>
        <a:buAutoNum type="arabicPeriod"/>
        <a:defRPr sz="1600" kern="1200">
          <a:solidFill>
            <a:schemeClr val="tx1"/>
          </a:solidFill>
          <a:latin typeface="Georgia" panose="02040502050405020303" pitchFamily="18" charset="0"/>
          <a:ea typeface="+mn-ea"/>
          <a:cs typeface="+mn-cs"/>
        </a:defRPr>
      </a:lvl8pPr>
      <a:lvl9pPr marL="361950" indent="-180975" algn="l" defTabSz="914400" rtl="0" eaLnBrk="1" latinLnBrk="0" hangingPunct="1">
        <a:spcBef>
          <a:spcPts val="0"/>
        </a:spcBef>
        <a:spcAft>
          <a:spcPts val="400"/>
        </a:spcAft>
        <a:buClr>
          <a:schemeClr val="accent1"/>
        </a:buClr>
        <a:buFont typeface="+mj-lt"/>
        <a:buAutoNum type="alphaLcPeriod"/>
        <a:defRPr sz="1600" kern="1200">
          <a:solidFill>
            <a:schemeClr val="tx1"/>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8208000" cy="4320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title="TextStandard"/>
          <p:cNvSpPr>
            <a:spLocks noGrp="1"/>
          </p:cNvSpPr>
          <p:nvPr>
            <p:ph type="body" idx="1"/>
          </p:nvPr>
        </p:nvSpPr>
        <p:spPr>
          <a:xfrm>
            <a:off x="468000" y="1584000"/>
            <a:ext cx="820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endParaRPr lang="en-GB" dirty="0"/>
          </a:p>
        </p:txBody>
      </p:sp>
      <p:grpSp>
        <p:nvGrpSpPr>
          <p:cNvPr id="4" name="TwoBirdsLogo2Standard"/>
          <p:cNvGrpSpPr>
            <a:grpSpLocks/>
          </p:cNvGrpSpPr>
          <p:nvPr userDrawn="1"/>
        </p:nvGrpSpPr>
        <p:grpSpPr bwMode="auto">
          <a:xfrm>
            <a:off x="7164288" y="6444000"/>
            <a:ext cx="1500193" cy="265114"/>
            <a:chOff x="385" y="949"/>
            <a:chExt cx="4036" cy="712"/>
          </a:xfrm>
        </p:grpSpPr>
        <p:sp>
          <p:nvSpPr>
            <p:cNvPr id="5" name="Freeform 4"/>
            <p:cNvSpPr>
              <a:spLocks/>
            </p:cNvSpPr>
            <p:nvPr userDrawn="1"/>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6" name="Freeform 5"/>
            <p:cNvSpPr>
              <a:spLocks/>
            </p:cNvSpPr>
            <p:nvPr userDrawn="1"/>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7" name="Freeform 6"/>
            <p:cNvSpPr>
              <a:spLocks noEditPoints="1"/>
            </p:cNvSpPr>
            <p:nvPr userDrawn="1"/>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8" name="Freeform 7"/>
            <p:cNvSpPr>
              <a:spLocks/>
            </p:cNvSpPr>
            <p:nvPr userDrawn="1"/>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9" name="Freeform 8"/>
            <p:cNvSpPr>
              <a:spLocks/>
            </p:cNvSpPr>
            <p:nvPr userDrawn="1"/>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0" name="Freeform 9"/>
            <p:cNvSpPr>
              <a:spLocks noEditPoints="1"/>
            </p:cNvSpPr>
            <p:nvPr userDrawn="1"/>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1" name="Freeform 10"/>
            <p:cNvSpPr>
              <a:spLocks/>
            </p:cNvSpPr>
            <p:nvPr userDrawn="1"/>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2" name="Freeform 11"/>
            <p:cNvSpPr>
              <a:spLocks/>
            </p:cNvSpPr>
            <p:nvPr userDrawn="1"/>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3" name="Freeform 12"/>
            <p:cNvSpPr>
              <a:spLocks noEditPoints="1"/>
            </p:cNvSpPr>
            <p:nvPr userDrawn="1"/>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4" name="Freeform 13"/>
            <p:cNvSpPr>
              <a:spLocks noEditPoints="1"/>
            </p:cNvSpPr>
            <p:nvPr userDrawn="1"/>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5" name="Freeform 14"/>
            <p:cNvSpPr>
              <a:spLocks noEditPoints="1"/>
            </p:cNvSpPr>
            <p:nvPr userDrawn="1"/>
          </p:nvSpPr>
          <p:spPr bwMode="auto">
            <a:xfrm>
              <a:off x="2106" y="949"/>
              <a:ext cx="568" cy="712"/>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1"/>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en-GB">
                <a:cs typeface="Arial" pitchFamily="34" charset="0"/>
              </a:endParaRPr>
            </a:p>
          </p:txBody>
        </p:sp>
      </p:grpSp>
      <p:sp>
        <p:nvSpPr>
          <p:cNvPr id="17" name="Slide Number Placeholder 16"/>
          <p:cNvSpPr>
            <a:spLocks noGrp="1"/>
          </p:cNvSpPr>
          <p:nvPr>
            <p:ph type="sldNum" sz="quarter" idx="4"/>
          </p:nvPr>
        </p:nvSpPr>
        <p:spPr>
          <a:xfrm>
            <a:off x="468000" y="6300000"/>
            <a:ext cx="1080000" cy="180000"/>
          </a:xfrm>
          <a:prstGeom prst="rect">
            <a:avLst/>
          </a:prstGeom>
        </p:spPr>
        <p:txBody>
          <a:bodyPr vert="horz" lIns="0" tIns="0" rIns="0" bIns="0" rtlCol="0" anchor="t" anchorCtr="0"/>
          <a:lstStyle>
            <a:lvl1pPr algn="l">
              <a:defRPr sz="1000" b="1">
                <a:solidFill>
                  <a:srgbClr val="FFFFFF"/>
                </a:solidFill>
                <a:latin typeface="Georgia" panose="02040502050405020303" pitchFamily="18" charset="0"/>
              </a:defRPr>
            </a:lvl1pPr>
          </a:lstStyle>
          <a:p>
            <a:r>
              <a:rPr lang="en-GB"/>
              <a:t>Slide </a:t>
            </a:r>
            <a:fld id="{A19B293C-E639-4FE8-A9AB-7081CA125F61}" type="slidenum">
              <a:rPr lang="en-GB" smtClean="0"/>
              <a:pPr/>
              <a:t>‹#›</a:t>
            </a:fld>
            <a:endParaRPr lang="en-GB" dirty="0"/>
          </a:p>
        </p:txBody>
      </p:sp>
      <p:sp>
        <p:nvSpPr>
          <p:cNvPr id="19" name="Footer Placeholder 18"/>
          <p:cNvSpPr>
            <a:spLocks noGrp="1"/>
          </p:cNvSpPr>
          <p:nvPr>
            <p:ph type="ftr" sz="quarter" idx="3"/>
          </p:nvPr>
        </p:nvSpPr>
        <p:spPr>
          <a:xfrm>
            <a:off x="468000" y="6480000"/>
            <a:ext cx="5760000" cy="180000"/>
          </a:xfrm>
          <a:prstGeom prst="rect">
            <a:avLst/>
          </a:prstGeom>
        </p:spPr>
        <p:txBody>
          <a:bodyPr vert="horz" lIns="0" tIns="0" rIns="0" bIns="0" rtlCol="0" anchor="t" anchorCtr="0"/>
          <a:lstStyle>
            <a:lvl1pPr algn="l">
              <a:defRPr sz="1000">
                <a:solidFill>
                  <a:srgbClr val="FFFFFF"/>
                </a:solidFill>
                <a:latin typeface="Georgia" panose="02040502050405020303" pitchFamily="18" charset="0"/>
              </a:defRPr>
            </a:lvl1pPr>
          </a:lstStyle>
          <a:p>
            <a:endParaRPr lang="en-GB" dirty="0"/>
          </a:p>
        </p:txBody>
      </p:sp>
    </p:spTree>
    <p:extLst>
      <p:ext uri="{BB962C8B-B14F-4D97-AF65-F5344CB8AC3E}">
        <p14:creationId xmlns:p14="http://schemas.microsoft.com/office/powerpoint/2010/main" val="1698856400"/>
      </p:ext>
    </p:extLst>
  </p:cSld>
  <p:clrMap bg1="lt1" tx1="dk1" bg2="lt2" tx2="dk2" accent1="accent1" accent2="accent2" accent3="accent3" accent4="accent4" accent5="accent5" accent6="accent6" hlink="hlink" folHlink="folHlink"/>
  <p:sldLayoutIdLst>
    <p:sldLayoutId id="2147483708" r:id="rId1"/>
    <p:sldLayoutId id="2147483732" r:id="rId2"/>
    <p:sldLayoutId id="2147483733" r:id="rId3"/>
    <p:sldLayoutId id="2147483734" r:id="rId4"/>
    <p:sldLayoutId id="2147483735" r:id="rId5"/>
    <p:sldLayoutId id="2147483736" r:id="rId6"/>
  </p:sldLayoutIdLst>
  <p:hf hdr="0" ftr="0" dt="0"/>
  <p:txStyles>
    <p:titleStyle>
      <a:lvl1pPr algn="l" defTabSz="914400" rtl="0" eaLnBrk="1" latinLnBrk="0" hangingPunct="1">
        <a:spcBef>
          <a:spcPct val="0"/>
        </a:spcBef>
        <a:buNone/>
        <a:defRPr sz="34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spcBef>
          <a:spcPts val="0"/>
        </a:spcBef>
        <a:spcAft>
          <a:spcPts val="400"/>
        </a:spcAft>
        <a:buFont typeface="Arial" panose="020B0604020202020204" pitchFamily="34" charset="0"/>
        <a:buNone/>
        <a:defRPr sz="1600" b="1" kern="1200">
          <a:solidFill>
            <a:srgbClr val="FFFFFF"/>
          </a:solidFill>
          <a:latin typeface="Georgia" panose="02040502050405020303" pitchFamily="18" charset="0"/>
          <a:ea typeface="+mn-ea"/>
          <a:cs typeface="+mn-cs"/>
        </a:defRPr>
      </a:lvl1pPr>
      <a:lvl2pPr marL="0" indent="0" algn="l" defTabSz="914400" rtl="0" eaLnBrk="1" latinLnBrk="0" hangingPunct="1">
        <a:spcBef>
          <a:spcPts val="0"/>
        </a:spcBef>
        <a:spcAft>
          <a:spcPts val="400"/>
        </a:spcAft>
        <a:buClr>
          <a:schemeClr val="accent1"/>
        </a:buClr>
        <a:buFontTx/>
        <a:buNone/>
        <a:defRPr sz="1600" kern="1200">
          <a:solidFill>
            <a:srgbClr val="FFFFFF"/>
          </a:solidFill>
          <a:latin typeface="Georgia" panose="02040502050405020303" pitchFamily="18" charset="0"/>
          <a:ea typeface="+mn-ea"/>
          <a:cs typeface="+mn-cs"/>
        </a:defRPr>
      </a:lvl2pPr>
      <a:lvl3pPr marL="0" indent="0" algn="l" defTabSz="914400" rtl="0" eaLnBrk="1" latinLnBrk="0" hangingPunct="1">
        <a:spcBef>
          <a:spcPts val="0"/>
        </a:spcBef>
        <a:spcAft>
          <a:spcPts val="400"/>
        </a:spcAft>
        <a:buFontTx/>
        <a:buNone/>
        <a:defRPr sz="1600" kern="1200">
          <a:solidFill>
            <a:srgbClr val="FFFFFF"/>
          </a:solidFill>
          <a:latin typeface="Georgia" panose="02040502050405020303" pitchFamily="18" charset="0"/>
          <a:ea typeface="+mn-ea"/>
          <a:cs typeface="+mn-cs"/>
        </a:defRPr>
      </a:lvl3pPr>
      <a:lvl4pPr marL="180975" indent="-180975" algn="l" defTabSz="914400" rtl="0" eaLnBrk="1" latinLnBrk="0" hangingPunct="1">
        <a:spcBef>
          <a:spcPts val="0"/>
        </a:spcBef>
        <a:spcAft>
          <a:spcPts val="400"/>
        </a:spcAft>
        <a:buClr>
          <a:schemeClr val="accent1"/>
        </a:buClr>
        <a:buFont typeface="Arial" panose="020B0604020202020204" pitchFamily="34" charset="0"/>
        <a:buChar char="•"/>
        <a:defRPr sz="1600" kern="1200">
          <a:solidFill>
            <a:srgbClr val="FFFFFF"/>
          </a:solidFill>
          <a:latin typeface="Georgia" panose="02040502050405020303" pitchFamily="18" charset="0"/>
          <a:ea typeface="+mn-ea"/>
          <a:cs typeface="+mn-cs"/>
        </a:defRPr>
      </a:lvl4pPr>
      <a:lvl5pPr marL="180975" indent="0" algn="l" defTabSz="914400" rtl="0" eaLnBrk="1" latinLnBrk="0" hangingPunct="1">
        <a:spcBef>
          <a:spcPts val="0"/>
        </a:spcBef>
        <a:spcAft>
          <a:spcPts val="400"/>
        </a:spcAft>
        <a:buFontTx/>
        <a:buNone/>
        <a:defRPr sz="1600" kern="1200">
          <a:solidFill>
            <a:srgbClr val="FFFFFF"/>
          </a:solidFill>
          <a:latin typeface="Georgia" panose="02040502050405020303" pitchFamily="18" charset="0"/>
          <a:ea typeface="+mn-ea"/>
          <a:cs typeface="+mn-cs"/>
        </a:defRPr>
      </a:lvl5pPr>
      <a:lvl6pPr marL="361950" indent="-180975" algn="l" defTabSz="914400" rtl="0" eaLnBrk="1" latinLnBrk="0" hangingPunct="1">
        <a:spcBef>
          <a:spcPts val="0"/>
        </a:spcBef>
        <a:spcAft>
          <a:spcPts val="400"/>
        </a:spcAft>
        <a:buClr>
          <a:schemeClr val="accent1"/>
        </a:buClr>
        <a:buFont typeface="Georgia" panose="02040502050405020303" pitchFamily="18" charset="0"/>
        <a:buChar char="-"/>
        <a:defRPr sz="1600" kern="1200">
          <a:solidFill>
            <a:srgbClr val="FFFFFF"/>
          </a:solidFill>
          <a:latin typeface="Georgia" panose="02040502050405020303" pitchFamily="18" charset="0"/>
          <a:ea typeface="+mn-ea"/>
          <a:cs typeface="+mn-cs"/>
        </a:defRPr>
      </a:lvl6pPr>
      <a:lvl7pPr marL="361950" indent="0" algn="l" defTabSz="914400" rtl="0" eaLnBrk="1" latinLnBrk="0" hangingPunct="1">
        <a:spcBef>
          <a:spcPts val="0"/>
        </a:spcBef>
        <a:spcAft>
          <a:spcPts val="400"/>
        </a:spcAft>
        <a:buClr>
          <a:schemeClr val="accent1"/>
        </a:buClr>
        <a:buFontTx/>
        <a:buNone/>
        <a:defRPr sz="1600" kern="1200">
          <a:solidFill>
            <a:srgbClr val="FFFFFF"/>
          </a:solidFill>
          <a:latin typeface="Georgia" panose="02040502050405020303" pitchFamily="18" charset="0"/>
          <a:ea typeface="+mn-ea"/>
          <a:cs typeface="+mn-cs"/>
        </a:defRPr>
      </a:lvl7pPr>
      <a:lvl8pPr marL="180975" indent="-180975" algn="l" defTabSz="914400" rtl="0" eaLnBrk="1" latinLnBrk="0" hangingPunct="1">
        <a:spcBef>
          <a:spcPts val="0"/>
        </a:spcBef>
        <a:spcAft>
          <a:spcPts val="400"/>
        </a:spcAft>
        <a:buClr>
          <a:schemeClr val="accent1"/>
        </a:buClr>
        <a:buFont typeface="+mj-lt"/>
        <a:buAutoNum type="arabicPeriod"/>
        <a:defRPr sz="1600" kern="1200">
          <a:solidFill>
            <a:srgbClr val="FFFFFF"/>
          </a:solidFill>
          <a:latin typeface="Georgia" panose="02040502050405020303" pitchFamily="18" charset="0"/>
          <a:ea typeface="+mn-ea"/>
          <a:cs typeface="+mn-cs"/>
        </a:defRPr>
      </a:lvl8pPr>
      <a:lvl9pPr marL="361950" indent="-180975" algn="l" defTabSz="914400" rtl="0" eaLnBrk="1" latinLnBrk="0" hangingPunct="1">
        <a:spcBef>
          <a:spcPts val="0"/>
        </a:spcBef>
        <a:spcAft>
          <a:spcPts val="400"/>
        </a:spcAft>
        <a:buClr>
          <a:schemeClr val="accent1"/>
        </a:buClr>
        <a:buFont typeface="+mj-lt"/>
        <a:buAutoNum type="alphaLcPeriod"/>
        <a:defRPr sz="1600" kern="1200">
          <a:solidFill>
            <a:srgbClr val="FFFFFF"/>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2088000"/>
            <a:ext cx="8208000" cy="1440000"/>
          </a:xfrm>
          <a:prstGeom prst="rect">
            <a:avLst/>
          </a:prstGeom>
        </p:spPr>
        <p:txBody>
          <a:bodyPr vert="horz" lIns="0" tIns="0" rIns="0" bIns="0" rtlCol="0" anchor="b" anchorCtr="0">
            <a:normAutofit/>
          </a:bodyPr>
          <a:lstStyle/>
          <a:p>
            <a:r>
              <a:rPr lang="en-US" dirty="0"/>
              <a:t>Click to edit Master title style</a:t>
            </a:r>
            <a:endParaRPr lang="en-GB" dirty="0"/>
          </a:p>
        </p:txBody>
      </p:sp>
      <p:sp>
        <p:nvSpPr>
          <p:cNvPr id="3" name="Text Placeholder 2" title="TextStandard"/>
          <p:cNvSpPr>
            <a:spLocks noGrp="1"/>
          </p:cNvSpPr>
          <p:nvPr>
            <p:ph type="body" idx="1"/>
          </p:nvPr>
        </p:nvSpPr>
        <p:spPr>
          <a:xfrm>
            <a:off x="468000" y="3888000"/>
            <a:ext cx="8208000" cy="1800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endParaRPr lang="en-GB" dirty="0"/>
          </a:p>
        </p:txBody>
      </p:sp>
      <p:grpSp>
        <p:nvGrpSpPr>
          <p:cNvPr id="4" name="TwoBirdsLogo2Standard"/>
          <p:cNvGrpSpPr>
            <a:grpSpLocks/>
          </p:cNvGrpSpPr>
          <p:nvPr userDrawn="1"/>
        </p:nvGrpSpPr>
        <p:grpSpPr bwMode="auto">
          <a:xfrm>
            <a:off x="7164288" y="6444000"/>
            <a:ext cx="1500193" cy="265114"/>
            <a:chOff x="385" y="949"/>
            <a:chExt cx="4036" cy="712"/>
          </a:xfrm>
        </p:grpSpPr>
        <p:sp>
          <p:nvSpPr>
            <p:cNvPr id="5" name="Freeform 4"/>
            <p:cNvSpPr>
              <a:spLocks/>
            </p:cNvSpPr>
            <p:nvPr userDrawn="1"/>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6" name="Freeform 5"/>
            <p:cNvSpPr>
              <a:spLocks/>
            </p:cNvSpPr>
            <p:nvPr userDrawn="1"/>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7" name="Freeform 6"/>
            <p:cNvSpPr>
              <a:spLocks noEditPoints="1"/>
            </p:cNvSpPr>
            <p:nvPr userDrawn="1"/>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8" name="Freeform 7"/>
            <p:cNvSpPr>
              <a:spLocks/>
            </p:cNvSpPr>
            <p:nvPr userDrawn="1"/>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9" name="Freeform 8"/>
            <p:cNvSpPr>
              <a:spLocks/>
            </p:cNvSpPr>
            <p:nvPr userDrawn="1"/>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0" name="Freeform 9"/>
            <p:cNvSpPr>
              <a:spLocks noEditPoints="1"/>
            </p:cNvSpPr>
            <p:nvPr userDrawn="1"/>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1" name="Freeform 10"/>
            <p:cNvSpPr>
              <a:spLocks/>
            </p:cNvSpPr>
            <p:nvPr userDrawn="1"/>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2" name="Freeform 11"/>
            <p:cNvSpPr>
              <a:spLocks/>
            </p:cNvSpPr>
            <p:nvPr userDrawn="1"/>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3" name="Freeform 12"/>
            <p:cNvSpPr>
              <a:spLocks noEditPoints="1"/>
            </p:cNvSpPr>
            <p:nvPr userDrawn="1"/>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4" name="Freeform 13"/>
            <p:cNvSpPr>
              <a:spLocks noEditPoints="1"/>
            </p:cNvSpPr>
            <p:nvPr userDrawn="1"/>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FFFFFF"/>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5" name="Freeform 14"/>
            <p:cNvSpPr>
              <a:spLocks noEditPoints="1"/>
            </p:cNvSpPr>
            <p:nvPr userDrawn="1"/>
          </p:nvSpPr>
          <p:spPr bwMode="auto">
            <a:xfrm>
              <a:off x="2106" y="949"/>
              <a:ext cx="568" cy="712"/>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1"/>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en-GB">
                <a:cs typeface="Arial" pitchFamily="34" charset="0"/>
              </a:endParaRPr>
            </a:p>
          </p:txBody>
        </p:sp>
      </p:grpSp>
      <p:sp>
        <p:nvSpPr>
          <p:cNvPr id="17" name="Slide Number Placeholder 16"/>
          <p:cNvSpPr>
            <a:spLocks noGrp="1"/>
          </p:cNvSpPr>
          <p:nvPr>
            <p:ph type="sldNum" sz="quarter" idx="4"/>
          </p:nvPr>
        </p:nvSpPr>
        <p:spPr>
          <a:xfrm>
            <a:off x="468000" y="6300000"/>
            <a:ext cx="1080000" cy="180000"/>
          </a:xfrm>
          <a:prstGeom prst="rect">
            <a:avLst/>
          </a:prstGeom>
        </p:spPr>
        <p:txBody>
          <a:bodyPr vert="horz" lIns="0" tIns="0" rIns="0" bIns="0" rtlCol="0" anchor="t" anchorCtr="0"/>
          <a:lstStyle>
            <a:lvl1pPr algn="l">
              <a:defRPr sz="1000" b="1">
                <a:solidFill>
                  <a:srgbClr val="FFFFFF"/>
                </a:solidFill>
                <a:latin typeface="Georgia" panose="02040502050405020303" pitchFamily="18" charset="0"/>
              </a:defRPr>
            </a:lvl1pPr>
          </a:lstStyle>
          <a:p>
            <a:r>
              <a:rPr lang="en-GB" dirty="0"/>
              <a:t>Slide </a:t>
            </a:r>
            <a:fld id="{A19B293C-E639-4FE8-A9AB-7081CA125F61}" type="slidenum">
              <a:rPr lang="en-GB" smtClean="0"/>
              <a:pPr/>
              <a:t>‹#›</a:t>
            </a:fld>
            <a:endParaRPr lang="en-GB" dirty="0"/>
          </a:p>
        </p:txBody>
      </p:sp>
      <p:sp>
        <p:nvSpPr>
          <p:cNvPr id="19" name="Footer Placeholder 18"/>
          <p:cNvSpPr>
            <a:spLocks noGrp="1"/>
          </p:cNvSpPr>
          <p:nvPr>
            <p:ph type="ftr" sz="quarter" idx="3"/>
          </p:nvPr>
        </p:nvSpPr>
        <p:spPr>
          <a:xfrm>
            <a:off x="468000" y="6480000"/>
            <a:ext cx="5760000" cy="180000"/>
          </a:xfrm>
          <a:prstGeom prst="rect">
            <a:avLst/>
          </a:prstGeom>
        </p:spPr>
        <p:txBody>
          <a:bodyPr vert="horz" lIns="0" tIns="0" rIns="0" bIns="0" rtlCol="0" anchor="t" anchorCtr="0"/>
          <a:lstStyle>
            <a:lvl1pPr algn="l">
              <a:defRPr sz="1000">
                <a:solidFill>
                  <a:srgbClr val="FFFFFF"/>
                </a:solidFill>
                <a:latin typeface="Georgia" panose="02040502050405020303" pitchFamily="18" charset="0"/>
              </a:defRPr>
            </a:lvl1pPr>
          </a:lstStyle>
          <a:p>
            <a:endParaRPr lang="en-GB" dirty="0"/>
          </a:p>
        </p:txBody>
      </p:sp>
    </p:spTree>
    <p:extLst>
      <p:ext uri="{BB962C8B-B14F-4D97-AF65-F5344CB8AC3E}">
        <p14:creationId xmlns:p14="http://schemas.microsoft.com/office/powerpoint/2010/main" val="40602657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hf hdr="0" ftr="0" dt="0"/>
  <p:txStyles>
    <p:titleStyle>
      <a:lvl1pPr algn="l" defTabSz="914400" rtl="0" eaLnBrk="1" latinLnBrk="0" hangingPunct="1">
        <a:spcBef>
          <a:spcPct val="0"/>
        </a:spcBef>
        <a:buNone/>
        <a:defRPr sz="3400" kern="1200">
          <a:solidFill>
            <a:schemeClr val="bg2"/>
          </a:solidFill>
          <a:latin typeface="Georgia" panose="02040502050405020303" pitchFamily="18" charset="0"/>
          <a:ea typeface="+mj-ea"/>
          <a:cs typeface="+mj-cs"/>
        </a:defRPr>
      </a:lvl1pPr>
    </p:titleStyle>
    <p:bodyStyle>
      <a:lvl1pPr marL="0" indent="0" algn="l" defTabSz="914400" rtl="0" eaLnBrk="1" latinLnBrk="0" hangingPunct="1">
        <a:spcBef>
          <a:spcPts val="0"/>
        </a:spcBef>
        <a:spcAft>
          <a:spcPts val="400"/>
        </a:spcAft>
        <a:buFont typeface="Arial" panose="020B0604020202020204" pitchFamily="34" charset="0"/>
        <a:buNone/>
        <a:defRPr sz="1600" b="1" kern="1200">
          <a:solidFill>
            <a:schemeClr val="accent1"/>
          </a:solidFill>
          <a:latin typeface="Georgia" panose="02040502050405020303" pitchFamily="18" charset="0"/>
          <a:ea typeface="+mn-ea"/>
          <a:cs typeface="+mn-cs"/>
        </a:defRPr>
      </a:lvl1pPr>
      <a:lvl2pPr marL="0" indent="0" algn="l" defTabSz="914400" rtl="0" eaLnBrk="1" latinLnBrk="0" hangingPunct="1">
        <a:spcBef>
          <a:spcPts val="0"/>
        </a:spcBef>
        <a:spcAft>
          <a:spcPts val="400"/>
        </a:spcAft>
        <a:buClr>
          <a:schemeClr val="accent1"/>
        </a:buClr>
        <a:buFontTx/>
        <a:buNone/>
        <a:defRPr sz="1600" kern="1200">
          <a:solidFill>
            <a:schemeClr val="accent1"/>
          </a:solidFill>
          <a:latin typeface="Georgia" panose="02040502050405020303" pitchFamily="18" charset="0"/>
          <a:ea typeface="+mn-ea"/>
          <a:cs typeface="+mn-cs"/>
        </a:defRPr>
      </a:lvl2pPr>
      <a:lvl3pPr marL="0" indent="0" algn="l" defTabSz="914400" rtl="0" eaLnBrk="1" latinLnBrk="0" hangingPunct="1">
        <a:spcBef>
          <a:spcPts val="0"/>
        </a:spcBef>
        <a:spcAft>
          <a:spcPts val="400"/>
        </a:spcAft>
        <a:buFontTx/>
        <a:buNone/>
        <a:defRPr sz="1600" kern="1200">
          <a:solidFill>
            <a:schemeClr val="accent1"/>
          </a:solidFill>
          <a:latin typeface="Georgia" panose="02040502050405020303" pitchFamily="18" charset="0"/>
          <a:ea typeface="+mn-ea"/>
          <a:cs typeface="+mn-cs"/>
        </a:defRPr>
      </a:lvl3pPr>
      <a:lvl4pPr marL="180975" indent="-180975" algn="l" defTabSz="914400" rtl="0" eaLnBrk="1" latinLnBrk="0" hangingPunct="1">
        <a:spcBef>
          <a:spcPts val="0"/>
        </a:spcBef>
        <a:spcAft>
          <a:spcPts val="400"/>
        </a:spcAft>
        <a:buClr>
          <a:schemeClr val="accent1"/>
        </a:buClr>
        <a:buFont typeface="Arial" panose="020B0604020202020204" pitchFamily="34" charset="0"/>
        <a:buChar char="•"/>
        <a:defRPr sz="1600" kern="1200">
          <a:solidFill>
            <a:schemeClr val="accent1"/>
          </a:solidFill>
          <a:latin typeface="Georgia" panose="02040502050405020303" pitchFamily="18" charset="0"/>
          <a:ea typeface="+mn-ea"/>
          <a:cs typeface="+mn-cs"/>
        </a:defRPr>
      </a:lvl4pPr>
      <a:lvl5pPr marL="180975" indent="0" algn="l" defTabSz="914400" rtl="0" eaLnBrk="1" latinLnBrk="0" hangingPunct="1">
        <a:spcBef>
          <a:spcPts val="0"/>
        </a:spcBef>
        <a:spcAft>
          <a:spcPts val="400"/>
        </a:spcAft>
        <a:buFontTx/>
        <a:buNone/>
        <a:defRPr sz="1600" kern="1200">
          <a:solidFill>
            <a:schemeClr val="accent1"/>
          </a:solidFill>
          <a:latin typeface="Georgia" panose="02040502050405020303" pitchFamily="18" charset="0"/>
          <a:ea typeface="+mn-ea"/>
          <a:cs typeface="+mn-cs"/>
        </a:defRPr>
      </a:lvl5pPr>
      <a:lvl6pPr marL="361950" indent="-180975" algn="l" defTabSz="914400" rtl="0" eaLnBrk="1" latinLnBrk="0" hangingPunct="1">
        <a:spcBef>
          <a:spcPts val="0"/>
        </a:spcBef>
        <a:spcAft>
          <a:spcPts val="400"/>
        </a:spcAft>
        <a:buClr>
          <a:schemeClr val="accent1"/>
        </a:buClr>
        <a:buFont typeface="Georgia" panose="02040502050405020303" pitchFamily="18" charset="0"/>
        <a:buChar char="-"/>
        <a:defRPr sz="1600" kern="1200">
          <a:solidFill>
            <a:schemeClr val="accent1"/>
          </a:solidFill>
          <a:latin typeface="Georgia" panose="02040502050405020303" pitchFamily="18" charset="0"/>
          <a:ea typeface="+mn-ea"/>
          <a:cs typeface="+mn-cs"/>
        </a:defRPr>
      </a:lvl6pPr>
      <a:lvl7pPr marL="361950" indent="0" algn="l" defTabSz="914400" rtl="0" eaLnBrk="1" latinLnBrk="0" hangingPunct="1">
        <a:spcBef>
          <a:spcPts val="0"/>
        </a:spcBef>
        <a:spcAft>
          <a:spcPts val="400"/>
        </a:spcAft>
        <a:buClr>
          <a:schemeClr val="accent1"/>
        </a:buClr>
        <a:buFontTx/>
        <a:buNone/>
        <a:defRPr sz="1600" kern="1200">
          <a:solidFill>
            <a:schemeClr val="accent1"/>
          </a:solidFill>
          <a:latin typeface="Georgia" panose="02040502050405020303" pitchFamily="18" charset="0"/>
          <a:ea typeface="+mn-ea"/>
          <a:cs typeface="+mn-cs"/>
        </a:defRPr>
      </a:lvl7pPr>
      <a:lvl8pPr marL="180975" indent="-180975" algn="l" defTabSz="914400" rtl="0" eaLnBrk="1" latinLnBrk="0" hangingPunct="1">
        <a:spcBef>
          <a:spcPts val="0"/>
        </a:spcBef>
        <a:spcAft>
          <a:spcPts val="400"/>
        </a:spcAft>
        <a:buClr>
          <a:schemeClr val="accent1"/>
        </a:buClr>
        <a:buFont typeface="+mj-lt"/>
        <a:buAutoNum type="arabicPeriod"/>
        <a:defRPr sz="1600" kern="1200">
          <a:solidFill>
            <a:schemeClr val="accent1"/>
          </a:solidFill>
          <a:latin typeface="Georgia" panose="02040502050405020303" pitchFamily="18" charset="0"/>
          <a:ea typeface="+mn-ea"/>
          <a:cs typeface="+mn-cs"/>
        </a:defRPr>
      </a:lvl8pPr>
      <a:lvl9pPr marL="361950" indent="-180975" algn="l" defTabSz="914400" rtl="0" eaLnBrk="1" latinLnBrk="0" hangingPunct="1">
        <a:spcBef>
          <a:spcPts val="0"/>
        </a:spcBef>
        <a:spcAft>
          <a:spcPts val="400"/>
        </a:spcAft>
        <a:buClr>
          <a:schemeClr val="accent1"/>
        </a:buClr>
        <a:buFont typeface="+mj-lt"/>
        <a:buAutoNum type="alphaLcPeriod"/>
        <a:defRPr sz="1600" kern="1200">
          <a:solidFill>
            <a:schemeClr val="accent1"/>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360000"/>
            <a:ext cx="8208000" cy="432000"/>
          </a:xfrm>
          <a:prstGeom prst="rect">
            <a:avLst/>
          </a:prstGeom>
        </p:spPr>
        <p:txBody>
          <a:bodyPr vert="horz" lIns="0" tIns="0" rIns="0" bIns="0" rtlCol="0" anchor="t">
            <a:normAutofit/>
          </a:bodyPr>
          <a:lstStyle/>
          <a:p>
            <a:r>
              <a:rPr lang="en-US" dirty="0"/>
              <a:t>Click to edit Master title style</a:t>
            </a:r>
            <a:endParaRPr lang="en-GB" dirty="0"/>
          </a:p>
        </p:txBody>
      </p:sp>
      <p:sp>
        <p:nvSpPr>
          <p:cNvPr id="3" name="Text Placeholder 2" title="TextStandard"/>
          <p:cNvSpPr>
            <a:spLocks noGrp="1"/>
          </p:cNvSpPr>
          <p:nvPr>
            <p:ph type="body" idx="1"/>
          </p:nvPr>
        </p:nvSpPr>
        <p:spPr>
          <a:xfrm>
            <a:off x="468000" y="1584000"/>
            <a:ext cx="82080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endParaRPr lang="en-GB" dirty="0"/>
          </a:p>
        </p:txBody>
      </p:sp>
      <p:grpSp>
        <p:nvGrpSpPr>
          <p:cNvPr id="7" name="TwoBirdsLogo1Standard"/>
          <p:cNvGrpSpPr>
            <a:grpSpLocks/>
          </p:cNvGrpSpPr>
          <p:nvPr userDrawn="1"/>
        </p:nvGrpSpPr>
        <p:grpSpPr bwMode="auto">
          <a:xfrm>
            <a:off x="7164288" y="6444000"/>
            <a:ext cx="1500193" cy="265114"/>
            <a:chOff x="385" y="949"/>
            <a:chExt cx="4036" cy="712"/>
          </a:xfrm>
        </p:grpSpPr>
        <p:sp>
          <p:nvSpPr>
            <p:cNvPr id="8" name="Freeform 7"/>
            <p:cNvSpPr>
              <a:spLocks/>
            </p:cNvSpPr>
            <p:nvPr userDrawn="1"/>
          </p:nvSpPr>
          <p:spPr bwMode="auto">
            <a:xfrm>
              <a:off x="957" y="1002"/>
              <a:ext cx="128" cy="123"/>
            </a:xfrm>
            <a:custGeom>
              <a:avLst/>
              <a:gdLst>
                <a:gd name="T0" fmla="*/ 65 w 128"/>
                <a:gd name="T1" fmla="*/ 0 h 123"/>
                <a:gd name="T2" fmla="*/ 85 w 128"/>
                <a:gd name="T3" fmla="*/ 3 h 123"/>
                <a:gd name="T4" fmla="*/ 103 w 128"/>
                <a:gd name="T5" fmla="*/ 12 h 123"/>
                <a:gd name="T6" fmla="*/ 116 w 128"/>
                <a:gd name="T7" fmla="*/ 25 h 123"/>
                <a:gd name="T8" fmla="*/ 125 w 128"/>
                <a:gd name="T9" fmla="*/ 43 h 123"/>
                <a:gd name="T10" fmla="*/ 128 w 128"/>
                <a:gd name="T11" fmla="*/ 62 h 123"/>
                <a:gd name="T12" fmla="*/ 125 w 128"/>
                <a:gd name="T13" fmla="*/ 81 h 123"/>
                <a:gd name="T14" fmla="*/ 116 w 128"/>
                <a:gd name="T15" fmla="*/ 98 h 123"/>
                <a:gd name="T16" fmla="*/ 101 w 128"/>
                <a:gd name="T17" fmla="*/ 111 h 123"/>
                <a:gd name="T18" fmla="*/ 84 w 128"/>
                <a:gd name="T19" fmla="*/ 120 h 123"/>
                <a:gd name="T20" fmla="*/ 65 w 128"/>
                <a:gd name="T21" fmla="*/ 123 h 123"/>
                <a:gd name="T22" fmla="*/ 45 w 128"/>
                <a:gd name="T23" fmla="*/ 120 h 123"/>
                <a:gd name="T24" fmla="*/ 27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7 w 128"/>
                <a:gd name="T37" fmla="*/ 12 h 123"/>
                <a:gd name="T38" fmla="*/ 44 w 128"/>
                <a:gd name="T39" fmla="*/ 3 h 123"/>
                <a:gd name="T40" fmla="*/ 65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5" y="0"/>
                  </a:moveTo>
                  <a:lnTo>
                    <a:pt x="85" y="3"/>
                  </a:lnTo>
                  <a:lnTo>
                    <a:pt x="103" y="12"/>
                  </a:lnTo>
                  <a:lnTo>
                    <a:pt x="116" y="25"/>
                  </a:lnTo>
                  <a:lnTo>
                    <a:pt x="125" y="43"/>
                  </a:lnTo>
                  <a:lnTo>
                    <a:pt x="128" y="62"/>
                  </a:lnTo>
                  <a:lnTo>
                    <a:pt x="125" y="81"/>
                  </a:lnTo>
                  <a:lnTo>
                    <a:pt x="116" y="98"/>
                  </a:lnTo>
                  <a:lnTo>
                    <a:pt x="101" y="111"/>
                  </a:lnTo>
                  <a:lnTo>
                    <a:pt x="84" y="120"/>
                  </a:lnTo>
                  <a:lnTo>
                    <a:pt x="65" y="123"/>
                  </a:lnTo>
                  <a:lnTo>
                    <a:pt x="45" y="120"/>
                  </a:lnTo>
                  <a:lnTo>
                    <a:pt x="27" y="111"/>
                  </a:lnTo>
                  <a:lnTo>
                    <a:pt x="13" y="98"/>
                  </a:lnTo>
                  <a:lnTo>
                    <a:pt x="3" y="81"/>
                  </a:lnTo>
                  <a:lnTo>
                    <a:pt x="0" y="62"/>
                  </a:lnTo>
                  <a:lnTo>
                    <a:pt x="3" y="43"/>
                  </a:lnTo>
                  <a:lnTo>
                    <a:pt x="12" y="25"/>
                  </a:lnTo>
                  <a:lnTo>
                    <a:pt x="27" y="12"/>
                  </a:lnTo>
                  <a:lnTo>
                    <a:pt x="44" y="3"/>
                  </a:lnTo>
                  <a:lnTo>
                    <a:pt x="65"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9" name="Freeform 8"/>
            <p:cNvSpPr>
              <a:spLocks/>
            </p:cNvSpPr>
            <p:nvPr userDrawn="1"/>
          </p:nvSpPr>
          <p:spPr bwMode="auto">
            <a:xfrm>
              <a:off x="3391" y="1002"/>
              <a:ext cx="128" cy="123"/>
            </a:xfrm>
            <a:custGeom>
              <a:avLst/>
              <a:gdLst>
                <a:gd name="T0" fmla="*/ 64 w 128"/>
                <a:gd name="T1" fmla="*/ 0 h 123"/>
                <a:gd name="T2" fmla="*/ 85 w 128"/>
                <a:gd name="T3" fmla="*/ 3 h 123"/>
                <a:gd name="T4" fmla="*/ 102 w 128"/>
                <a:gd name="T5" fmla="*/ 12 h 123"/>
                <a:gd name="T6" fmla="*/ 116 w 128"/>
                <a:gd name="T7" fmla="*/ 25 h 123"/>
                <a:gd name="T8" fmla="*/ 124 w 128"/>
                <a:gd name="T9" fmla="*/ 43 h 123"/>
                <a:gd name="T10" fmla="*/ 128 w 128"/>
                <a:gd name="T11" fmla="*/ 62 h 123"/>
                <a:gd name="T12" fmla="*/ 124 w 128"/>
                <a:gd name="T13" fmla="*/ 81 h 123"/>
                <a:gd name="T14" fmla="*/ 116 w 128"/>
                <a:gd name="T15" fmla="*/ 98 h 123"/>
                <a:gd name="T16" fmla="*/ 101 w 128"/>
                <a:gd name="T17" fmla="*/ 111 h 123"/>
                <a:gd name="T18" fmla="*/ 84 w 128"/>
                <a:gd name="T19" fmla="*/ 120 h 123"/>
                <a:gd name="T20" fmla="*/ 64 w 128"/>
                <a:gd name="T21" fmla="*/ 123 h 123"/>
                <a:gd name="T22" fmla="*/ 45 w 128"/>
                <a:gd name="T23" fmla="*/ 120 h 123"/>
                <a:gd name="T24" fmla="*/ 26 w 128"/>
                <a:gd name="T25" fmla="*/ 111 h 123"/>
                <a:gd name="T26" fmla="*/ 13 w 128"/>
                <a:gd name="T27" fmla="*/ 98 h 123"/>
                <a:gd name="T28" fmla="*/ 3 w 128"/>
                <a:gd name="T29" fmla="*/ 81 h 123"/>
                <a:gd name="T30" fmla="*/ 0 w 128"/>
                <a:gd name="T31" fmla="*/ 62 h 123"/>
                <a:gd name="T32" fmla="*/ 3 w 128"/>
                <a:gd name="T33" fmla="*/ 43 h 123"/>
                <a:gd name="T34" fmla="*/ 12 w 128"/>
                <a:gd name="T35" fmla="*/ 25 h 123"/>
                <a:gd name="T36" fmla="*/ 26 w 128"/>
                <a:gd name="T37" fmla="*/ 12 h 123"/>
                <a:gd name="T38" fmla="*/ 44 w 128"/>
                <a:gd name="T39" fmla="*/ 3 h 123"/>
                <a:gd name="T40" fmla="*/ 64 w 128"/>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8" h="123">
                  <a:moveTo>
                    <a:pt x="64" y="0"/>
                  </a:moveTo>
                  <a:lnTo>
                    <a:pt x="85" y="3"/>
                  </a:lnTo>
                  <a:lnTo>
                    <a:pt x="102" y="12"/>
                  </a:lnTo>
                  <a:lnTo>
                    <a:pt x="116" y="25"/>
                  </a:lnTo>
                  <a:lnTo>
                    <a:pt x="124" y="43"/>
                  </a:lnTo>
                  <a:lnTo>
                    <a:pt x="128" y="62"/>
                  </a:lnTo>
                  <a:lnTo>
                    <a:pt x="124" y="81"/>
                  </a:lnTo>
                  <a:lnTo>
                    <a:pt x="116" y="98"/>
                  </a:lnTo>
                  <a:lnTo>
                    <a:pt x="101" y="111"/>
                  </a:lnTo>
                  <a:lnTo>
                    <a:pt x="84" y="120"/>
                  </a:lnTo>
                  <a:lnTo>
                    <a:pt x="64" y="123"/>
                  </a:lnTo>
                  <a:lnTo>
                    <a:pt x="45" y="120"/>
                  </a:lnTo>
                  <a:lnTo>
                    <a:pt x="26" y="111"/>
                  </a:lnTo>
                  <a:lnTo>
                    <a:pt x="13" y="98"/>
                  </a:lnTo>
                  <a:lnTo>
                    <a:pt x="3" y="81"/>
                  </a:lnTo>
                  <a:lnTo>
                    <a:pt x="0" y="62"/>
                  </a:lnTo>
                  <a:lnTo>
                    <a:pt x="3" y="43"/>
                  </a:lnTo>
                  <a:lnTo>
                    <a:pt x="12" y="25"/>
                  </a:lnTo>
                  <a:lnTo>
                    <a:pt x="26" y="12"/>
                  </a:lnTo>
                  <a:lnTo>
                    <a:pt x="44" y="3"/>
                  </a:lnTo>
                  <a:lnTo>
                    <a:pt x="6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0" name="Freeform 9"/>
            <p:cNvSpPr>
              <a:spLocks noEditPoints="1"/>
            </p:cNvSpPr>
            <p:nvPr userDrawn="1"/>
          </p:nvSpPr>
          <p:spPr bwMode="auto">
            <a:xfrm>
              <a:off x="385" y="1026"/>
              <a:ext cx="508" cy="624"/>
            </a:xfrm>
            <a:custGeom>
              <a:avLst/>
              <a:gdLst>
                <a:gd name="T0" fmla="*/ 178 w 508"/>
                <a:gd name="T1" fmla="*/ 511 h 624"/>
                <a:gd name="T2" fmla="*/ 181 w 508"/>
                <a:gd name="T3" fmla="*/ 550 h 624"/>
                <a:gd name="T4" fmla="*/ 197 w 508"/>
                <a:gd name="T5" fmla="*/ 570 h 624"/>
                <a:gd name="T6" fmla="*/ 235 w 508"/>
                <a:gd name="T7" fmla="*/ 577 h 624"/>
                <a:gd name="T8" fmla="*/ 296 w 508"/>
                <a:gd name="T9" fmla="*/ 576 h 624"/>
                <a:gd name="T10" fmla="*/ 345 w 508"/>
                <a:gd name="T11" fmla="*/ 561 h 624"/>
                <a:gd name="T12" fmla="*/ 378 w 508"/>
                <a:gd name="T13" fmla="*/ 532 h 624"/>
                <a:gd name="T14" fmla="*/ 394 w 508"/>
                <a:gd name="T15" fmla="*/ 488 h 624"/>
                <a:gd name="T16" fmla="*/ 394 w 508"/>
                <a:gd name="T17" fmla="*/ 427 h 624"/>
                <a:gd name="T18" fmla="*/ 380 w 508"/>
                <a:gd name="T19" fmla="*/ 375 h 624"/>
                <a:gd name="T20" fmla="*/ 346 w 508"/>
                <a:gd name="T21" fmla="*/ 342 h 624"/>
                <a:gd name="T22" fmla="*/ 295 w 508"/>
                <a:gd name="T23" fmla="*/ 327 h 624"/>
                <a:gd name="T24" fmla="*/ 178 w 508"/>
                <a:gd name="T25" fmla="*/ 325 h 624"/>
                <a:gd name="T26" fmla="*/ 195 w 508"/>
                <a:gd name="T27" fmla="*/ 49 h 624"/>
                <a:gd name="T28" fmla="*/ 178 w 508"/>
                <a:gd name="T29" fmla="*/ 277 h 624"/>
                <a:gd name="T30" fmla="*/ 280 w 508"/>
                <a:gd name="T31" fmla="*/ 275 h 624"/>
                <a:gd name="T32" fmla="*/ 328 w 508"/>
                <a:gd name="T33" fmla="*/ 256 h 624"/>
                <a:gd name="T34" fmla="*/ 359 w 508"/>
                <a:gd name="T35" fmla="*/ 220 h 624"/>
                <a:gd name="T36" fmla="*/ 368 w 508"/>
                <a:gd name="T37" fmla="*/ 167 h 624"/>
                <a:gd name="T38" fmla="*/ 362 w 508"/>
                <a:gd name="T39" fmla="*/ 110 h 624"/>
                <a:gd name="T40" fmla="*/ 342 w 508"/>
                <a:gd name="T41" fmla="*/ 74 h 624"/>
                <a:gd name="T42" fmla="*/ 304 w 508"/>
                <a:gd name="T43" fmla="*/ 54 h 624"/>
                <a:gd name="T44" fmla="*/ 245 w 508"/>
                <a:gd name="T45" fmla="*/ 48 h 624"/>
                <a:gd name="T46" fmla="*/ 0 w 508"/>
                <a:gd name="T47" fmla="*/ 0 h 624"/>
                <a:gd name="T48" fmla="*/ 299 w 508"/>
                <a:gd name="T49" fmla="*/ 3 h 624"/>
                <a:gd name="T50" fmla="*/ 376 w 508"/>
                <a:gd name="T51" fmla="*/ 17 h 624"/>
                <a:gd name="T52" fmla="*/ 431 w 508"/>
                <a:gd name="T53" fmla="*/ 47 h 624"/>
                <a:gd name="T54" fmla="*/ 464 w 508"/>
                <a:gd name="T55" fmla="*/ 91 h 624"/>
                <a:gd name="T56" fmla="*/ 475 w 508"/>
                <a:gd name="T57" fmla="*/ 150 h 624"/>
                <a:gd name="T58" fmla="*/ 464 w 508"/>
                <a:gd name="T59" fmla="*/ 209 h 624"/>
                <a:gd name="T60" fmla="*/ 430 w 508"/>
                <a:gd name="T61" fmla="*/ 254 h 624"/>
                <a:gd name="T62" fmla="*/ 373 w 508"/>
                <a:gd name="T63" fmla="*/ 285 h 624"/>
                <a:gd name="T64" fmla="*/ 376 w 508"/>
                <a:gd name="T65" fmla="*/ 302 h 624"/>
                <a:gd name="T66" fmla="*/ 440 w 508"/>
                <a:gd name="T67" fmla="*/ 325 h 624"/>
                <a:gd name="T68" fmla="*/ 484 w 508"/>
                <a:gd name="T69" fmla="*/ 363 h 624"/>
                <a:gd name="T70" fmla="*/ 506 w 508"/>
                <a:gd name="T71" fmla="*/ 416 h 624"/>
                <a:gd name="T72" fmla="*/ 506 w 508"/>
                <a:gd name="T73" fmla="*/ 479 h 624"/>
                <a:gd name="T74" fmla="*/ 485 w 508"/>
                <a:gd name="T75" fmla="*/ 535 h 624"/>
                <a:gd name="T76" fmla="*/ 446 w 508"/>
                <a:gd name="T77" fmla="*/ 577 h 624"/>
                <a:gd name="T78" fmla="*/ 389 w 508"/>
                <a:gd name="T79" fmla="*/ 607 h 624"/>
                <a:gd name="T80" fmla="*/ 316 w 508"/>
                <a:gd name="T81" fmla="*/ 622 h 624"/>
                <a:gd name="T82" fmla="*/ 0 w 508"/>
                <a:gd name="T83" fmla="*/ 624 h 624"/>
                <a:gd name="T84" fmla="*/ 48 w 508"/>
                <a:gd name="T85" fmla="*/ 577 h 624"/>
                <a:gd name="T86" fmla="*/ 66 w 508"/>
                <a:gd name="T87" fmla="*/ 570 h 624"/>
                <a:gd name="T88" fmla="*/ 72 w 508"/>
                <a:gd name="T89" fmla="*/ 548 h 624"/>
                <a:gd name="T90" fmla="*/ 69 w 508"/>
                <a:gd name="T91" fmla="*/ 57 h 624"/>
                <a:gd name="T92" fmla="*/ 48 w 508"/>
                <a:gd name="T93" fmla="*/ 48 h 624"/>
                <a:gd name="T94" fmla="*/ 0 w 508"/>
                <a:gd name="T95" fmla="*/ 0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8" h="624">
                  <a:moveTo>
                    <a:pt x="178" y="325"/>
                  </a:moveTo>
                  <a:lnTo>
                    <a:pt x="178" y="511"/>
                  </a:lnTo>
                  <a:lnTo>
                    <a:pt x="179" y="533"/>
                  </a:lnTo>
                  <a:lnTo>
                    <a:pt x="181" y="550"/>
                  </a:lnTo>
                  <a:lnTo>
                    <a:pt x="187" y="563"/>
                  </a:lnTo>
                  <a:lnTo>
                    <a:pt x="197" y="570"/>
                  </a:lnTo>
                  <a:lnTo>
                    <a:pt x="213" y="575"/>
                  </a:lnTo>
                  <a:lnTo>
                    <a:pt x="235" y="577"/>
                  </a:lnTo>
                  <a:lnTo>
                    <a:pt x="266" y="577"/>
                  </a:lnTo>
                  <a:lnTo>
                    <a:pt x="296" y="576"/>
                  </a:lnTo>
                  <a:lnTo>
                    <a:pt x="323" y="570"/>
                  </a:lnTo>
                  <a:lnTo>
                    <a:pt x="345" y="561"/>
                  </a:lnTo>
                  <a:lnTo>
                    <a:pt x="364" y="548"/>
                  </a:lnTo>
                  <a:lnTo>
                    <a:pt x="378" y="532"/>
                  </a:lnTo>
                  <a:lnTo>
                    <a:pt x="388" y="511"/>
                  </a:lnTo>
                  <a:lnTo>
                    <a:pt x="394" y="488"/>
                  </a:lnTo>
                  <a:lnTo>
                    <a:pt x="397" y="460"/>
                  </a:lnTo>
                  <a:lnTo>
                    <a:pt x="394" y="427"/>
                  </a:lnTo>
                  <a:lnTo>
                    <a:pt x="389" y="398"/>
                  </a:lnTo>
                  <a:lnTo>
                    <a:pt x="380" y="375"/>
                  </a:lnTo>
                  <a:lnTo>
                    <a:pt x="365" y="357"/>
                  </a:lnTo>
                  <a:lnTo>
                    <a:pt x="346" y="342"/>
                  </a:lnTo>
                  <a:lnTo>
                    <a:pt x="323" y="332"/>
                  </a:lnTo>
                  <a:lnTo>
                    <a:pt x="295" y="327"/>
                  </a:lnTo>
                  <a:lnTo>
                    <a:pt x="262" y="325"/>
                  </a:lnTo>
                  <a:lnTo>
                    <a:pt x="178" y="325"/>
                  </a:lnTo>
                  <a:close/>
                  <a:moveTo>
                    <a:pt x="218" y="48"/>
                  </a:moveTo>
                  <a:lnTo>
                    <a:pt x="195" y="49"/>
                  </a:lnTo>
                  <a:lnTo>
                    <a:pt x="178" y="52"/>
                  </a:lnTo>
                  <a:lnTo>
                    <a:pt x="178" y="277"/>
                  </a:lnTo>
                  <a:lnTo>
                    <a:pt x="250" y="277"/>
                  </a:lnTo>
                  <a:lnTo>
                    <a:pt x="280" y="275"/>
                  </a:lnTo>
                  <a:lnTo>
                    <a:pt x="306" y="267"/>
                  </a:lnTo>
                  <a:lnTo>
                    <a:pt x="328" y="256"/>
                  </a:lnTo>
                  <a:lnTo>
                    <a:pt x="345" y="239"/>
                  </a:lnTo>
                  <a:lnTo>
                    <a:pt x="359" y="220"/>
                  </a:lnTo>
                  <a:lnTo>
                    <a:pt x="366" y="195"/>
                  </a:lnTo>
                  <a:lnTo>
                    <a:pt x="368" y="167"/>
                  </a:lnTo>
                  <a:lnTo>
                    <a:pt x="367" y="136"/>
                  </a:lnTo>
                  <a:lnTo>
                    <a:pt x="362" y="110"/>
                  </a:lnTo>
                  <a:lnTo>
                    <a:pt x="354" y="90"/>
                  </a:lnTo>
                  <a:lnTo>
                    <a:pt x="342" y="74"/>
                  </a:lnTo>
                  <a:lnTo>
                    <a:pt x="324" y="61"/>
                  </a:lnTo>
                  <a:lnTo>
                    <a:pt x="304" y="54"/>
                  </a:lnTo>
                  <a:lnTo>
                    <a:pt x="277" y="49"/>
                  </a:lnTo>
                  <a:lnTo>
                    <a:pt x="245" y="48"/>
                  </a:lnTo>
                  <a:lnTo>
                    <a:pt x="218" y="48"/>
                  </a:lnTo>
                  <a:close/>
                  <a:moveTo>
                    <a:pt x="0" y="0"/>
                  </a:moveTo>
                  <a:lnTo>
                    <a:pt x="252" y="0"/>
                  </a:lnTo>
                  <a:lnTo>
                    <a:pt x="299" y="3"/>
                  </a:lnTo>
                  <a:lnTo>
                    <a:pt x="340" y="8"/>
                  </a:lnTo>
                  <a:lnTo>
                    <a:pt x="376" y="17"/>
                  </a:lnTo>
                  <a:lnTo>
                    <a:pt x="406" y="30"/>
                  </a:lnTo>
                  <a:lnTo>
                    <a:pt x="431" y="47"/>
                  </a:lnTo>
                  <a:lnTo>
                    <a:pt x="451" y="66"/>
                  </a:lnTo>
                  <a:lnTo>
                    <a:pt x="464" y="91"/>
                  </a:lnTo>
                  <a:lnTo>
                    <a:pt x="473" y="118"/>
                  </a:lnTo>
                  <a:lnTo>
                    <a:pt x="475" y="150"/>
                  </a:lnTo>
                  <a:lnTo>
                    <a:pt x="473" y="182"/>
                  </a:lnTo>
                  <a:lnTo>
                    <a:pt x="464" y="209"/>
                  </a:lnTo>
                  <a:lnTo>
                    <a:pt x="449" y="233"/>
                  </a:lnTo>
                  <a:lnTo>
                    <a:pt x="430" y="254"/>
                  </a:lnTo>
                  <a:lnTo>
                    <a:pt x="404" y="271"/>
                  </a:lnTo>
                  <a:lnTo>
                    <a:pt x="373" y="285"/>
                  </a:lnTo>
                  <a:lnTo>
                    <a:pt x="335" y="294"/>
                  </a:lnTo>
                  <a:lnTo>
                    <a:pt x="376" y="302"/>
                  </a:lnTo>
                  <a:lnTo>
                    <a:pt x="410" y="311"/>
                  </a:lnTo>
                  <a:lnTo>
                    <a:pt x="440" y="325"/>
                  </a:lnTo>
                  <a:lnTo>
                    <a:pt x="464" y="342"/>
                  </a:lnTo>
                  <a:lnTo>
                    <a:pt x="484" y="363"/>
                  </a:lnTo>
                  <a:lnTo>
                    <a:pt x="497" y="387"/>
                  </a:lnTo>
                  <a:lnTo>
                    <a:pt x="506" y="416"/>
                  </a:lnTo>
                  <a:lnTo>
                    <a:pt x="508" y="448"/>
                  </a:lnTo>
                  <a:lnTo>
                    <a:pt x="506" y="479"/>
                  </a:lnTo>
                  <a:lnTo>
                    <a:pt x="498" y="509"/>
                  </a:lnTo>
                  <a:lnTo>
                    <a:pt x="485" y="535"/>
                  </a:lnTo>
                  <a:lnTo>
                    <a:pt x="468" y="558"/>
                  </a:lnTo>
                  <a:lnTo>
                    <a:pt x="446" y="577"/>
                  </a:lnTo>
                  <a:lnTo>
                    <a:pt x="420" y="593"/>
                  </a:lnTo>
                  <a:lnTo>
                    <a:pt x="389" y="607"/>
                  </a:lnTo>
                  <a:lnTo>
                    <a:pt x="355" y="617"/>
                  </a:lnTo>
                  <a:lnTo>
                    <a:pt x="316" y="622"/>
                  </a:lnTo>
                  <a:lnTo>
                    <a:pt x="274" y="624"/>
                  </a:lnTo>
                  <a:lnTo>
                    <a:pt x="0" y="624"/>
                  </a:lnTo>
                  <a:lnTo>
                    <a:pt x="0" y="577"/>
                  </a:lnTo>
                  <a:lnTo>
                    <a:pt x="48" y="577"/>
                  </a:lnTo>
                  <a:lnTo>
                    <a:pt x="59" y="576"/>
                  </a:lnTo>
                  <a:lnTo>
                    <a:pt x="66" y="570"/>
                  </a:lnTo>
                  <a:lnTo>
                    <a:pt x="71" y="559"/>
                  </a:lnTo>
                  <a:lnTo>
                    <a:pt x="72" y="548"/>
                  </a:lnTo>
                  <a:lnTo>
                    <a:pt x="72" y="69"/>
                  </a:lnTo>
                  <a:lnTo>
                    <a:pt x="69" y="57"/>
                  </a:lnTo>
                  <a:lnTo>
                    <a:pt x="60" y="50"/>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1" name="Freeform 10"/>
            <p:cNvSpPr>
              <a:spLocks/>
            </p:cNvSpPr>
            <p:nvPr userDrawn="1"/>
          </p:nvSpPr>
          <p:spPr bwMode="auto">
            <a:xfrm>
              <a:off x="1155" y="1176"/>
              <a:ext cx="347" cy="474"/>
            </a:xfrm>
            <a:custGeom>
              <a:avLst/>
              <a:gdLst>
                <a:gd name="T0" fmla="*/ 306 w 347"/>
                <a:gd name="T1" fmla="*/ 2 h 474"/>
                <a:gd name="T2" fmla="*/ 335 w 347"/>
                <a:gd name="T3" fmla="*/ 22 h 474"/>
                <a:gd name="T4" fmla="*/ 347 w 347"/>
                <a:gd name="T5" fmla="*/ 57 h 474"/>
                <a:gd name="T6" fmla="*/ 339 w 347"/>
                <a:gd name="T7" fmla="*/ 88 h 474"/>
                <a:gd name="T8" fmla="*/ 320 w 347"/>
                <a:gd name="T9" fmla="*/ 105 h 474"/>
                <a:gd name="T10" fmla="*/ 295 w 347"/>
                <a:gd name="T11" fmla="*/ 111 h 474"/>
                <a:gd name="T12" fmla="*/ 263 w 347"/>
                <a:gd name="T13" fmla="*/ 106 h 474"/>
                <a:gd name="T14" fmla="*/ 246 w 347"/>
                <a:gd name="T15" fmla="*/ 90 h 474"/>
                <a:gd name="T16" fmla="*/ 238 w 347"/>
                <a:gd name="T17" fmla="*/ 74 h 474"/>
                <a:gd name="T18" fmla="*/ 231 w 347"/>
                <a:gd name="T19" fmla="*/ 68 h 474"/>
                <a:gd name="T20" fmla="*/ 224 w 347"/>
                <a:gd name="T21" fmla="*/ 67 h 474"/>
                <a:gd name="T22" fmla="*/ 198 w 347"/>
                <a:gd name="T23" fmla="*/ 76 h 474"/>
                <a:gd name="T24" fmla="*/ 170 w 347"/>
                <a:gd name="T25" fmla="*/ 94 h 474"/>
                <a:gd name="T26" fmla="*/ 159 w 347"/>
                <a:gd name="T27" fmla="*/ 405 h 474"/>
                <a:gd name="T28" fmla="*/ 164 w 347"/>
                <a:gd name="T29" fmla="*/ 426 h 474"/>
                <a:gd name="T30" fmla="*/ 175 w 347"/>
                <a:gd name="T31" fmla="*/ 434 h 474"/>
                <a:gd name="T32" fmla="*/ 227 w 347"/>
                <a:gd name="T33" fmla="*/ 474 h 474"/>
                <a:gd name="T34" fmla="*/ 1 w 347"/>
                <a:gd name="T35" fmla="*/ 434 h 474"/>
                <a:gd name="T36" fmla="*/ 51 w 347"/>
                <a:gd name="T37" fmla="*/ 431 h 474"/>
                <a:gd name="T38" fmla="*/ 60 w 347"/>
                <a:gd name="T39" fmla="*/ 418 h 474"/>
                <a:gd name="T40" fmla="*/ 61 w 347"/>
                <a:gd name="T41" fmla="*/ 402 h 474"/>
                <a:gd name="T42" fmla="*/ 62 w 347"/>
                <a:gd name="T43" fmla="*/ 112 h 474"/>
                <a:gd name="T44" fmla="*/ 61 w 347"/>
                <a:gd name="T45" fmla="*/ 90 h 474"/>
                <a:gd name="T46" fmla="*/ 49 w 347"/>
                <a:gd name="T47" fmla="*/ 73 h 474"/>
                <a:gd name="T48" fmla="*/ 0 w 347"/>
                <a:gd name="T49" fmla="*/ 72 h 474"/>
                <a:gd name="T50" fmla="*/ 153 w 347"/>
                <a:gd name="T51" fmla="*/ 25 h 474"/>
                <a:gd name="T52" fmla="*/ 158 w 347"/>
                <a:gd name="T53" fmla="*/ 29 h 474"/>
                <a:gd name="T54" fmla="*/ 160 w 347"/>
                <a:gd name="T55" fmla="*/ 35 h 474"/>
                <a:gd name="T56" fmla="*/ 159 w 347"/>
                <a:gd name="T57" fmla="*/ 38 h 474"/>
                <a:gd name="T58" fmla="*/ 180 w 347"/>
                <a:gd name="T59" fmla="*/ 38 h 474"/>
                <a:gd name="T60" fmla="*/ 230 w 347"/>
                <a:gd name="T61" fmla="*/ 11 h 474"/>
                <a:gd name="T62" fmla="*/ 284 w 347"/>
                <a:gd name="T63" fmla="*/ 0 h 4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474">
                  <a:moveTo>
                    <a:pt x="284" y="0"/>
                  </a:moveTo>
                  <a:lnTo>
                    <a:pt x="306" y="2"/>
                  </a:lnTo>
                  <a:lnTo>
                    <a:pt x="323" y="10"/>
                  </a:lnTo>
                  <a:lnTo>
                    <a:pt x="335" y="22"/>
                  </a:lnTo>
                  <a:lnTo>
                    <a:pt x="344" y="38"/>
                  </a:lnTo>
                  <a:lnTo>
                    <a:pt x="347" y="57"/>
                  </a:lnTo>
                  <a:lnTo>
                    <a:pt x="344" y="74"/>
                  </a:lnTo>
                  <a:lnTo>
                    <a:pt x="339" y="88"/>
                  </a:lnTo>
                  <a:lnTo>
                    <a:pt x="331" y="98"/>
                  </a:lnTo>
                  <a:lnTo>
                    <a:pt x="320" y="105"/>
                  </a:lnTo>
                  <a:lnTo>
                    <a:pt x="307" y="110"/>
                  </a:lnTo>
                  <a:lnTo>
                    <a:pt x="295" y="111"/>
                  </a:lnTo>
                  <a:lnTo>
                    <a:pt x="277" y="110"/>
                  </a:lnTo>
                  <a:lnTo>
                    <a:pt x="263" y="106"/>
                  </a:lnTo>
                  <a:lnTo>
                    <a:pt x="253" y="99"/>
                  </a:lnTo>
                  <a:lnTo>
                    <a:pt x="246" y="90"/>
                  </a:lnTo>
                  <a:lnTo>
                    <a:pt x="240" y="79"/>
                  </a:lnTo>
                  <a:lnTo>
                    <a:pt x="238" y="74"/>
                  </a:lnTo>
                  <a:lnTo>
                    <a:pt x="235" y="71"/>
                  </a:lnTo>
                  <a:lnTo>
                    <a:pt x="231" y="68"/>
                  </a:lnTo>
                  <a:lnTo>
                    <a:pt x="228" y="67"/>
                  </a:lnTo>
                  <a:lnTo>
                    <a:pt x="224" y="67"/>
                  </a:lnTo>
                  <a:lnTo>
                    <a:pt x="213" y="70"/>
                  </a:lnTo>
                  <a:lnTo>
                    <a:pt x="198" y="76"/>
                  </a:lnTo>
                  <a:lnTo>
                    <a:pt x="185" y="83"/>
                  </a:lnTo>
                  <a:lnTo>
                    <a:pt x="170" y="94"/>
                  </a:lnTo>
                  <a:lnTo>
                    <a:pt x="159" y="104"/>
                  </a:lnTo>
                  <a:lnTo>
                    <a:pt x="159" y="405"/>
                  </a:lnTo>
                  <a:lnTo>
                    <a:pt x="160" y="418"/>
                  </a:lnTo>
                  <a:lnTo>
                    <a:pt x="164" y="426"/>
                  </a:lnTo>
                  <a:lnTo>
                    <a:pt x="169" y="431"/>
                  </a:lnTo>
                  <a:lnTo>
                    <a:pt x="175" y="434"/>
                  </a:lnTo>
                  <a:lnTo>
                    <a:pt x="227" y="434"/>
                  </a:lnTo>
                  <a:lnTo>
                    <a:pt x="227" y="474"/>
                  </a:lnTo>
                  <a:lnTo>
                    <a:pt x="1" y="474"/>
                  </a:lnTo>
                  <a:lnTo>
                    <a:pt x="1" y="434"/>
                  </a:lnTo>
                  <a:lnTo>
                    <a:pt x="45" y="434"/>
                  </a:lnTo>
                  <a:lnTo>
                    <a:pt x="51" y="431"/>
                  </a:lnTo>
                  <a:lnTo>
                    <a:pt x="56" y="426"/>
                  </a:lnTo>
                  <a:lnTo>
                    <a:pt x="60" y="418"/>
                  </a:lnTo>
                  <a:lnTo>
                    <a:pt x="61" y="404"/>
                  </a:lnTo>
                  <a:lnTo>
                    <a:pt x="61" y="402"/>
                  </a:lnTo>
                  <a:lnTo>
                    <a:pt x="62" y="397"/>
                  </a:lnTo>
                  <a:lnTo>
                    <a:pt x="62" y="112"/>
                  </a:lnTo>
                  <a:lnTo>
                    <a:pt x="61" y="100"/>
                  </a:lnTo>
                  <a:lnTo>
                    <a:pt x="61" y="90"/>
                  </a:lnTo>
                  <a:lnTo>
                    <a:pt x="56" y="79"/>
                  </a:lnTo>
                  <a:lnTo>
                    <a:pt x="49" y="73"/>
                  </a:lnTo>
                  <a:lnTo>
                    <a:pt x="38" y="72"/>
                  </a:lnTo>
                  <a:lnTo>
                    <a:pt x="0" y="72"/>
                  </a:lnTo>
                  <a:lnTo>
                    <a:pt x="0" y="25"/>
                  </a:lnTo>
                  <a:lnTo>
                    <a:pt x="153" y="25"/>
                  </a:lnTo>
                  <a:lnTo>
                    <a:pt x="156"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2" name="Freeform 11"/>
            <p:cNvSpPr>
              <a:spLocks/>
            </p:cNvSpPr>
            <p:nvPr userDrawn="1"/>
          </p:nvSpPr>
          <p:spPr bwMode="auto">
            <a:xfrm>
              <a:off x="911" y="1201"/>
              <a:ext cx="226" cy="449"/>
            </a:xfrm>
            <a:custGeom>
              <a:avLst/>
              <a:gdLst>
                <a:gd name="T0" fmla="*/ 0 w 226"/>
                <a:gd name="T1" fmla="*/ 0 h 449"/>
                <a:gd name="T2" fmla="*/ 163 w 226"/>
                <a:gd name="T3" fmla="*/ 0 h 449"/>
                <a:gd name="T4" fmla="*/ 166 w 226"/>
                <a:gd name="T5" fmla="*/ 2 h 449"/>
                <a:gd name="T6" fmla="*/ 167 w 226"/>
                <a:gd name="T7" fmla="*/ 3 h 449"/>
                <a:gd name="T8" fmla="*/ 168 w 226"/>
                <a:gd name="T9" fmla="*/ 5 h 449"/>
                <a:gd name="T10" fmla="*/ 168 w 226"/>
                <a:gd name="T11" fmla="*/ 15 h 449"/>
                <a:gd name="T12" fmla="*/ 167 w 226"/>
                <a:gd name="T13" fmla="*/ 24 h 449"/>
                <a:gd name="T14" fmla="*/ 167 w 226"/>
                <a:gd name="T15" fmla="*/ 40 h 449"/>
                <a:gd name="T16" fmla="*/ 166 w 226"/>
                <a:gd name="T17" fmla="*/ 62 h 449"/>
                <a:gd name="T18" fmla="*/ 166 w 226"/>
                <a:gd name="T19" fmla="*/ 380 h 449"/>
                <a:gd name="T20" fmla="*/ 167 w 226"/>
                <a:gd name="T21" fmla="*/ 393 h 449"/>
                <a:gd name="T22" fmla="*/ 171 w 226"/>
                <a:gd name="T23" fmla="*/ 401 h 449"/>
                <a:gd name="T24" fmla="*/ 175 w 226"/>
                <a:gd name="T25" fmla="*/ 406 h 449"/>
                <a:gd name="T26" fmla="*/ 183 w 226"/>
                <a:gd name="T27" fmla="*/ 409 h 449"/>
                <a:gd name="T28" fmla="*/ 226 w 226"/>
                <a:gd name="T29" fmla="*/ 409 h 449"/>
                <a:gd name="T30" fmla="*/ 226 w 226"/>
                <a:gd name="T31" fmla="*/ 449 h 449"/>
                <a:gd name="T32" fmla="*/ 9 w 226"/>
                <a:gd name="T33" fmla="*/ 449 h 449"/>
                <a:gd name="T34" fmla="*/ 9 w 226"/>
                <a:gd name="T35" fmla="*/ 409 h 449"/>
                <a:gd name="T36" fmla="*/ 46 w 226"/>
                <a:gd name="T37" fmla="*/ 409 h 449"/>
                <a:gd name="T38" fmla="*/ 57 w 226"/>
                <a:gd name="T39" fmla="*/ 406 h 449"/>
                <a:gd name="T40" fmla="*/ 64 w 226"/>
                <a:gd name="T41" fmla="*/ 400 h 449"/>
                <a:gd name="T42" fmla="*/ 68 w 226"/>
                <a:gd name="T43" fmla="*/ 389 h 449"/>
                <a:gd name="T44" fmla="*/ 68 w 226"/>
                <a:gd name="T45" fmla="*/ 388 h 449"/>
                <a:gd name="T46" fmla="*/ 69 w 226"/>
                <a:gd name="T47" fmla="*/ 385 h 449"/>
                <a:gd name="T48" fmla="*/ 69 w 226"/>
                <a:gd name="T49" fmla="*/ 72 h 449"/>
                <a:gd name="T50" fmla="*/ 68 w 226"/>
                <a:gd name="T51" fmla="*/ 59 h 449"/>
                <a:gd name="T52" fmla="*/ 68 w 226"/>
                <a:gd name="T53" fmla="*/ 54 h 449"/>
                <a:gd name="T54" fmla="*/ 63 w 226"/>
                <a:gd name="T55" fmla="*/ 47 h 449"/>
                <a:gd name="T56" fmla="*/ 56 w 226"/>
                <a:gd name="T57" fmla="*/ 42 h 449"/>
                <a:gd name="T58" fmla="*/ 46 w 226"/>
                <a:gd name="T59" fmla="*/ 41 h 449"/>
                <a:gd name="T60" fmla="*/ 0 w 226"/>
                <a:gd name="T61" fmla="*/ 40 h 449"/>
                <a:gd name="T62" fmla="*/ 0 w 226"/>
                <a:gd name="T63" fmla="*/ 0 h 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6" h="449">
                  <a:moveTo>
                    <a:pt x="0" y="0"/>
                  </a:moveTo>
                  <a:lnTo>
                    <a:pt x="163" y="0"/>
                  </a:lnTo>
                  <a:lnTo>
                    <a:pt x="166" y="2"/>
                  </a:lnTo>
                  <a:lnTo>
                    <a:pt x="167" y="3"/>
                  </a:lnTo>
                  <a:lnTo>
                    <a:pt x="168" y="5"/>
                  </a:lnTo>
                  <a:lnTo>
                    <a:pt x="168" y="15"/>
                  </a:lnTo>
                  <a:lnTo>
                    <a:pt x="167" y="24"/>
                  </a:lnTo>
                  <a:lnTo>
                    <a:pt x="167" y="40"/>
                  </a:lnTo>
                  <a:lnTo>
                    <a:pt x="166" y="62"/>
                  </a:lnTo>
                  <a:lnTo>
                    <a:pt x="166" y="380"/>
                  </a:lnTo>
                  <a:lnTo>
                    <a:pt x="167" y="393"/>
                  </a:lnTo>
                  <a:lnTo>
                    <a:pt x="171" y="401"/>
                  </a:lnTo>
                  <a:lnTo>
                    <a:pt x="175" y="406"/>
                  </a:lnTo>
                  <a:lnTo>
                    <a:pt x="183" y="409"/>
                  </a:lnTo>
                  <a:lnTo>
                    <a:pt x="226" y="409"/>
                  </a:lnTo>
                  <a:lnTo>
                    <a:pt x="226" y="449"/>
                  </a:lnTo>
                  <a:lnTo>
                    <a:pt x="9" y="449"/>
                  </a:lnTo>
                  <a:lnTo>
                    <a:pt x="9" y="409"/>
                  </a:lnTo>
                  <a:lnTo>
                    <a:pt x="46" y="409"/>
                  </a:lnTo>
                  <a:lnTo>
                    <a:pt x="57" y="406"/>
                  </a:lnTo>
                  <a:lnTo>
                    <a:pt x="64" y="400"/>
                  </a:lnTo>
                  <a:lnTo>
                    <a:pt x="68" y="389"/>
                  </a:lnTo>
                  <a:lnTo>
                    <a:pt x="68" y="388"/>
                  </a:lnTo>
                  <a:lnTo>
                    <a:pt x="69" y="385"/>
                  </a:lnTo>
                  <a:lnTo>
                    <a:pt x="69" y="72"/>
                  </a:lnTo>
                  <a:lnTo>
                    <a:pt x="68" y="59"/>
                  </a:lnTo>
                  <a:lnTo>
                    <a:pt x="68" y="54"/>
                  </a:lnTo>
                  <a:lnTo>
                    <a:pt x="63" y="47"/>
                  </a:lnTo>
                  <a:lnTo>
                    <a:pt x="56"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3" name="Freeform 12"/>
            <p:cNvSpPr>
              <a:spLocks noEditPoints="1"/>
            </p:cNvSpPr>
            <p:nvPr userDrawn="1"/>
          </p:nvSpPr>
          <p:spPr bwMode="auto">
            <a:xfrm>
              <a:off x="2819" y="1026"/>
              <a:ext cx="507" cy="624"/>
            </a:xfrm>
            <a:custGeom>
              <a:avLst/>
              <a:gdLst>
                <a:gd name="T0" fmla="*/ 177 w 507"/>
                <a:gd name="T1" fmla="*/ 511 h 624"/>
                <a:gd name="T2" fmla="*/ 181 w 507"/>
                <a:gd name="T3" fmla="*/ 550 h 624"/>
                <a:gd name="T4" fmla="*/ 197 w 507"/>
                <a:gd name="T5" fmla="*/ 570 h 624"/>
                <a:gd name="T6" fmla="*/ 235 w 507"/>
                <a:gd name="T7" fmla="*/ 577 h 624"/>
                <a:gd name="T8" fmla="*/ 296 w 507"/>
                <a:gd name="T9" fmla="*/ 576 h 624"/>
                <a:gd name="T10" fmla="*/ 345 w 507"/>
                <a:gd name="T11" fmla="*/ 561 h 624"/>
                <a:gd name="T12" fmla="*/ 378 w 507"/>
                <a:gd name="T13" fmla="*/ 532 h 624"/>
                <a:gd name="T14" fmla="*/ 394 w 507"/>
                <a:gd name="T15" fmla="*/ 488 h 624"/>
                <a:gd name="T16" fmla="*/ 394 w 507"/>
                <a:gd name="T17" fmla="*/ 427 h 624"/>
                <a:gd name="T18" fmla="*/ 379 w 507"/>
                <a:gd name="T19" fmla="*/ 375 h 624"/>
                <a:gd name="T20" fmla="*/ 346 w 507"/>
                <a:gd name="T21" fmla="*/ 342 h 624"/>
                <a:gd name="T22" fmla="*/ 295 w 507"/>
                <a:gd name="T23" fmla="*/ 327 h 624"/>
                <a:gd name="T24" fmla="*/ 177 w 507"/>
                <a:gd name="T25" fmla="*/ 325 h 624"/>
                <a:gd name="T26" fmla="*/ 194 w 507"/>
                <a:gd name="T27" fmla="*/ 49 h 624"/>
                <a:gd name="T28" fmla="*/ 177 w 507"/>
                <a:gd name="T29" fmla="*/ 277 h 624"/>
                <a:gd name="T30" fmla="*/ 280 w 507"/>
                <a:gd name="T31" fmla="*/ 275 h 624"/>
                <a:gd name="T32" fmla="*/ 328 w 507"/>
                <a:gd name="T33" fmla="*/ 256 h 624"/>
                <a:gd name="T34" fmla="*/ 358 w 507"/>
                <a:gd name="T35" fmla="*/ 220 h 624"/>
                <a:gd name="T36" fmla="*/ 368 w 507"/>
                <a:gd name="T37" fmla="*/ 167 h 624"/>
                <a:gd name="T38" fmla="*/ 362 w 507"/>
                <a:gd name="T39" fmla="*/ 110 h 624"/>
                <a:gd name="T40" fmla="*/ 341 w 507"/>
                <a:gd name="T41" fmla="*/ 74 h 624"/>
                <a:gd name="T42" fmla="*/ 303 w 507"/>
                <a:gd name="T43" fmla="*/ 54 h 624"/>
                <a:gd name="T44" fmla="*/ 245 w 507"/>
                <a:gd name="T45" fmla="*/ 48 h 624"/>
                <a:gd name="T46" fmla="*/ 0 w 507"/>
                <a:gd name="T47" fmla="*/ 0 h 624"/>
                <a:gd name="T48" fmla="*/ 299 w 507"/>
                <a:gd name="T49" fmla="*/ 3 h 624"/>
                <a:gd name="T50" fmla="*/ 376 w 507"/>
                <a:gd name="T51" fmla="*/ 17 h 624"/>
                <a:gd name="T52" fmla="*/ 431 w 507"/>
                <a:gd name="T53" fmla="*/ 47 h 624"/>
                <a:gd name="T54" fmla="*/ 464 w 507"/>
                <a:gd name="T55" fmla="*/ 91 h 624"/>
                <a:gd name="T56" fmla="*/ 475 w 507"/>
                <a:gd name="T57" fmla="*/ 150 h 624"/>
                <a:gd name="T58" fmla="*/ 464 w 507"/>
                <a:gd name="T59" fmla="*/ 209 h 624"/>
                <a:gd name="T60" fmla="*/ 430 w 507"/>
                <a:gd name="T61" fmla="*/ 254 h 624"/>
                <a:gd name="T62" fmla="*/ 372 w 507"/>
                <a:gd name="T63" fmla="*/ 285 h 624"/>
                <a:gd name="T64" fmla="*/ 376 w 507"/>
                <a:gd name="T65" fmla="*/ 302 h 624"/>
                <a:gd name="T66" fmla="*/ 439 w 507"/>
                <a:gd name="T67" fmla="*/ 325 h 624"/>
                <a:gd name="T68" fmla="*/ 482 w 507"/>
                <a:gd name="T69" fmla="*/ 363 h 624"/>
                <a:gd name="T70" fmla="*/ 504 w 507"/>
                <a:gd name="T71" fmla="*/ 416 h 624"/>
                <a:gd name="T72" fmla="*/ 503 w 507"/>
                <a:gd name="T73" fmla="*/ 483 h 624"/>
                <a:gd name="T74" fmla="*/ 478 w 507"/>
                <a:gd name="T75" fmla="*/ 542 h 624"/>
                <a:gd name="T76" fmla="*/ 431 w 507"/>
                <a:gd name="T77" fmla="*/ 587 h 624"/>
                <a:gd name="T78" fmla="*/ 362 w 507"/>
                <a:gd name="T79" fmla="*/ 614 h 624"/>
                <a:gd name="T80" fmla="*/ 274 w 507"/>
                <a:gd name="T81" fmla="*/ 624 h 624"/>
                <a:gd name="T82" fmla="*/ 0 w 507"/>
                <a:gd name="T83" fmla="*/ 577 h 624"/>
                <a:gd name="T84" fmla="*/ 59 w 507"/>
                <a:gd name="T85" fmla="*/ 576 h 624"/>
                <a:gd name="T86" fmla="*/ 71 w 507"/>
                <a:gd name="T87" fmla="*/ 559 h 624"/>
                <a:gd name="T88" fmla="*/ 72 w 507"/>
                <a:gd name="T89" fmla="*/ 79 h 624"/>
                <a:gd name="T90" fmla="*/ 68 w 507"/>
                <a:gd name="T91" fmla="*/ 59 h 624"/>
                <a:gd name="T92" fmla="*/ 57 w 507"/>
                <a:gd name="T93" fmla="*/ 49 h 624"/>
                <a:gd name="T94" fmla="*/ 0 w 507"/>
                <a:gd name="T95" fmla="*/ 48 h 6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7" h="624">
                  <a:moveTo>
                    <a:pt x="177" y="325"/>
                  </a:moveTo>
                  <a:lnTo>
                    <a:pt x="177" y="511"/>
                  </a:lnTo>
                  <a:lnTo>
                    <a:pt x="179" y="533"/>
                  </a:lnTo>
                  <a:lnTo>
                    <a:pt x="181" y="550"/>
                  </a:lnTo>
                  <a:lnTo>
                    <a:pt x="187" y="563"/>
                  </a:lnTo>
                  <a:lnTo>
                    <a:pt x="197" y="570"/>
                  </a:lnTo>
                  <a:lnTo>
                    <a:pt x="213" y="575"/>
                  </a:lnTo>
                  <a:lnTo>
                    <a:pt x="235" y="577"/>
                  </a:lnTo>
                  <a:lnTo>
                    <a:pt x="265" y="577"/>
                  </a:lnTo>
                  <a:lnTo>
                    <a:pt x="296" y="576"/>
                  </a:lnTo>
                  <a:lnTo>
                    <a:pt x="323" y="570"/>
                  </a:lnTo>
                  <a:lnTo>
                    <a:pt x="345" y="561"/>
                  </a:lnTo>
                  <a:lnTo>
                    <a:pt x="365" y="548"/>
                  </a:lnTo>
                  <a:lnTo>
                    <a:pt x="378" y="532"/>
                  </a:lnTo>
                  <a:lnTo>
                    <a:pt x="388" y="511"/>
                  </a:lnTo>
                  <a:lnTo>
                    <a:pt x="394" y="488"/>
                  </a:lnTo>
                  <a:lnTo>
                    <a:pt x="396" y="460"/>
                  </a:lnTo>
                  <a:lnTo>
                    <a:pt x="394" y="427"/>
                  </a:lnTo>
                  <a:lnTo>
                    <a:pt x="389" y="398"/>
                  </a:lnTo>
                  <a:lnTo>
                    <a:pt x="379" y="375"/>
                  </a:lnTo>
                  <a:lnTo>
                    <a:pt x="365" y="357"/>
                  </a:lnTo>
                  <a:lnTo>
                    <a:pt x="346" y="342"/>
                  </a:lnTo>
                  <a:lnTo>
                    <a:pt x="323" y="332"/>
                  </a:lnTo>
                  <a:lnTo>
                    <a:pt x="295" y="327"/>
                  </a:lnTo>
                  <a:lnTo>
                    <a:pt x="262" y="325"/>
                  </a:lnTo>
                  <a:lnTo>
                    <a:pt x="177" y="325"/>
                  </a:lnTo>
                  <a:close/>
                  <a:moveTo>
                    <a:pt x="218" y="48"/>
                  </a:moveTo>
                  <a:lnTo>
                    <a:pt x="194" y="49"/>
                  </a:lnTo>
                  <a:lnTo>
                    <a:pt x="177" y="52"/>
                  </a:lnTo>
                  <a:lnTo>
                    <a:pt x="177" y="277"/>
                  </a:lnTo>
                  <a:lnTo>
                    <a:pt x="250" y="277"/>
                  </a:lnTo>
                  <a:lnTo>
                    <a:pt x="280" y="275"/>
                  </a:lnTo>
                  <a:lnTo>
                    <a:pt x="306" y="267"/>
                  </a:lnTo>
                  <a:lnTo>
                    <a:pt x="328" y="256"/>
                  </a:lnTo>
                  <a:lnTo>
                    <a:pt x="345" y="239"/>
                  </a:lnTo>
                  <a:lnTo>
                    <a:pt x="358" y="220"/>
                  </a:lnTo>
                  <a:lnTo>
                    <a:pt x="366" y="195"/>
                  </a:lnTo>
                  <a:lnTo>
                    <a:pt x="368" y="167"/>
                  </a:lnTo>
                  <a:lnTo>
                    <a:pt x="367" y="136"/>
                  </a:lnTo>
                  <a:lnTo>
                    <a:pt x="362" y="110"/>
                  </a:lnTo>
                  <a:lnTo>
                    <a:pt x="354" y="90"/>
                  </a:lnTo>
                  <a:lnTo>
                    <a:pt x="341" y="74"/>
                  </a:lnTo>
                  <a:lnTo>
                    <a:pt x="324" y="61"/>
                  </a:lnTo>
                  <a:lnTo>
                    <a:pt x="303" y="54"/>
                  </a:lnTo>
                  <a:lnTo>
                    <a:pt x="276" y="49"/>
                  </a:lnTo>
                  <a:lnTo>
                    <a:pt x="245" y="48"/>
                  </a:lnTo>
                  <a:lnTo>
                    <a:pt x="218" y="48"/>
                  </a:lnTo>
                  <a:close/>
                  <a:moveTo>
                    <a:pt x="0" y="0"/>
                  </a:moveTo>
                  <a:lnTo>
                    <a:pt x="252" y="0"/>
                  </a:lnTo>
                  <a:lnTo>
                    <a:pt x="299" y="3"/>
                  </a:lnTo>
                  <a:lnTo>
                    <a:pt x="340" y="8"/>
                  </a:lnTo>
                  <a:lnTo>
                    <a:pt x="376" y="17"/>
                  </a:lnTo>
                  <a:lnTo>
                    <a:pt x="406" y="30"/>
                  </a:lnTo>
                  <a:lnTo>
                    <a:pt x="431" y="47"/>
                  </a:lnTo>
                  <a:lnTo>
                    <a:pt x="450" y="66"/>
                  </a:lnTo>
                  <a:lnTo>
                    <a:pt x="464" y="91"/>
                  </a:lnTo>
                  <a:lnTo>
                    <a:pt x="472" y="118"/>
                  </a:lnTo>
                  <a:lnTo>
                    <a:pt x="475" y="150"/>
                  </a:lnTo>
                  <a:lnTo>
                    <a:pt x="472" y="182"/>
                  </a:lnTo>
                  <a:lnTo>
                    <a:pt x="464" y="209"/>
                  </a:lnTo>
                  <a:lnTo>
                    <a:pt x="449" y="233"/>
                  </a:lnTo>
                  <a:lnTo>
                    <a:pt x="430" y="254"/>
                  </a:lnTo>
                  <a:lnTo>
                    <a:pt x="404" y="271"/>
                  </a:lnTo>
                  <a:lnTo>
                    <a:pt x="372" y="285"/>
                  </a:lnTo>
                  <a:lnTo>
                    <a:pt x="335" y="294"/>
                  </a:lnTo>
                  <a:lnTo>
                    <a:pt x="376" y="302"/>
                  </a:lnTo>
                  <a:lnTo>
                    <a:pt x="410" y="311"/>
                  </a:lnTo>
                  <a:lnTo>
                    <a:pt x="439" y="325"/>
                  </a:lnTo>
                  <a:lnTo>
                    <a:pt x="464" y="342"/>
                  </a:lnTo>
                  <a:lnTo>
                    <a:pt x="482" y="363"/>
                  </a:lnTo>
                  <a:lnTo>
                    <a:pt x="496" y="387"/>
                  </a:lnTo>
                  <a:lnTo>
                    <a:pt x="504" y="416"/>
                  </a:lnTo>
                  <a:lnTo>
                    <a:pt x="507" y="448"/>
                  </a:lnTo>
                  <a:lnTo>
                    <a:pt x="503" y="483"/>
                  </a:lnTo>
                  <a:lnTo>
                    <a:pt x="494" y="514"/>
                  </a:lnTo>
                  <a:lnTo>
                    <a:pt x="478" y="542"/>
                  </a:lnTo>
                  <a:lnTo>
                    <a:pt x="458" y="566"/>
                  </a:lnTo>
                  <a:lnTo>
                    <a:pt x="431" y="587"/>
                  </a:lnTo>
                  <a:lnTo>
                    <a:pt x="399" y="603"/>
                  </a:lnTo>
                  <a:lnTo>
                    <a:pt x="362" y="614"/>
                  </a:lnTo>
                  <a:lnTo>
                    <a:pt x="321" y="622"/>
                  </a:lnTo>
                  <a:lnTo>
                    <a:pt x="274" y="624"/>
                  </a:lnTo>
                  <a:lnTo>
                    <a:pt x="0" y="624"/>
                  </a:lnTo>
                  <a:lnTo>
                    <a:pt x="0" y="577"/>
                  </a:lnTo>
                  <a:lnTo>
                    <a:pt x="48" y="577"/>
                  </a:lnTo>
                  <a:lnTo>
                    <a:pt x="59" y="576"/>
                  </a:lnTo>
                  <a:lnTo>
                    <a:pt x="66" y="570"/>
                  </a:lnTo>
                  <a:lnTo>
                    <a:pt x="71" y="559"/>
                  </a:lnTo>
                  <a:lnTo>
                    <a:pt x="72" y="548"/>
                  </a:lnTo>
                  <a:lnTo>
                    <a:pt x="72" y="79"/>
                  </a:lnTo>
                  <a:lnTo>
                    <a:pt x="71" y="69"/>
                  </a:lnTo>
                  <a:lnTo>
                    <a:pt x="68" y="59"/>
                  </a:lnTo>
                  <a:lnTo>
                    <a:pt x="63" y="53"/>
                  </a:lnTo>
                  <a:lnTo>
                    <a:pt x="57" y="49"/>
                  </a:lnTo>
                  <a:lnTo>
                    <a:pt x="48" y="48"/>
                  </a:lnTo>
                  <a:lnTo>
                    <a:pt x="0" y="48"/>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4" name="Freeform 13"/>
            <p:cNvSpPr>
              <a:spLocks/>
            </p:cNvSpPr>
            <p:nvPr userDrawn="1"/>
          </p:nvSpPr>
          <p:spPr bwMode="auto">
            <a:xfrm>
              <a:off x="3589" y="1176"/>
              <a:ext cx="346" cy="474"/>
            </a:xfrm>
            <a:custGeom>
              <a:avLst/>
              <a:gdLst>
                <a:gd name="T0" fmla="*/ 284 w 346"/>
                <a:gd name="T1" fmla="*/ 0 h 474"/>
                <a:gd name="T2" fmla="*/ 306 w 346"/>
                <a:gd name="T3" fmla="*/ 2 h 474"/>
                <a:gd name="T4" fmla="*/ 323 w 346"/>
                <a:gd name="T5" fmla="*/ 10 h 474"/>
                <a:gd name="T6" fmla="*/ 335 w 346"/>
                <a:gd name="T7" fmla="*/ 22 h 474"/>
                <a:gd name="T8" fmla="*/ 344 w 346"/>
                <a:gd name="T9" fmla="*/ 38 h 474"/>
                <a:gd name="T10" fmla="*/ 346 w 346"/>
                <a:gd name="T11" fmla="*/ 57 h 474"/>
                <a:gd name="T12" fmla="*/ 344 w 346"/>
                <a:gd name="T13" fmla="*/ 74 h 474"/>
                <a:gd name="T14" fmla="*/ 339 w 346"/>
                <a:gd name="T15" fmla="*/ 88 h 474"/>
                <a:gd name="T16" fmla="*/ 330 w 346"/>
                <a:gd name="T17" fmla="*/ 98 h 474"/>
                <a:gd name="T18" fmla="*/ 319 w 346"/>
                <a:gd name="T19" fmla="*/ 105 h 474"/>
                <a:gd name="T20" fmla="*/ 307 w 346"/>
                <a:gd name="T21" fmla="*/ 110 h 474"/>
                <a:gd name="T22" fmla="*/ 295 w 346"/>
                <a:gd name="T23" fmla="*/ 111 h 474"/>
                <a:gd name="T24" fmla="*/ 277 w 346"/>
                <a:gd name="T25" fmla="*/ 110 h 474"/>
                <a:gd name="T26" fmla="*/ 263 w 346"/>
                <a:gd name="T27" fmla="*/ 106 h 474"/>
                <a:gd name="T28" fmla="*/ 253 w 346"/>
                <a:gd name="T29" fmla="*/ 99 h 474"/>
                <a:gd name="T30" fmla="*/ 246 w 346"/>
                <a:gd name="T31" fmla="*/ 90 h 474"/>
                <a:gd name="T32" fmla="*/ 240 w 346"/>
                <a:gd name="T33" fmla="*/ 79 h 474"/>
                <a:gd name="T34" fmla="*/ 237 w 346"/>
                <a:gd name="T35" fmla="*/ 74 h 474"/>
                <a:gd name="T36" fmla="*/ 235 w 346"/>
                <a:gd name="T37" fmla="*/ 71 h 474"/>
                <a:gd name="T38" fmla="*/ 231 w 346"/>
                <a:gd name="T39" fmla="*/ 68 h 474"/>
                <a:gd name="T40" fmla="*/ 228 w 346"/>
                <a:gd name="T41" fmla="*/ 67 h 474"/>
                <a:gd name="T42" fmla="*/ 224 w 346"/>
                <a:gd name="T43" fmla="*/ 67 h 474"/>
                <a:gd name="T44" fmla="*/ 213 w 346"/>
                <a:gd name="T45" fmla="*/ 70 h 474"/>
                <a:gd name="T46" fmla="*/ 198 w 346"/>
                <a:gd name="T47" fmla="*/ 76 h 474"/>
                <a:gd name="T48" fmla="*/ 183 w 346"/>
                <a:gd name="T49" fmla="*/ 83 h 474"/>
                <a:gd name="T50" fmla="*/ 170 w 346"/>
                <a:gd name="T51" fmla="*/ 94 h 474"/>
                <a:gd name="T52" fmla="*/ 158 w 346"/>
                <a:gd name="T53" fmla="*/ 104 h 474"/>
                <a:gd name="T54" fmla="*/ 158 w 346"/>
                <a:gd name="T55" fmla="*/ 400 h 474"/>
                <a:gd name="T56" fmla="*/ 159 w 346"/>
                <a:gd name="T57" fmla="*/ 405 h 474"/>
                <a:gd name="T58" fmla="*/ 160 w 346"/>
                <a:gd name="T59" fmla="*/ 418 h 474"/>
                <a:gd name="T60" fmla="*/ 164 w 346"/>
                <a:gd name="T61" fmla="*/ 426 h 474"/>
                <a:gd name="T62" fmla="*/ 169 w 346"/>
                <a:gd name="T63" fmla="*/ 431 h 474"/>
                <a:gd name="T64" fmla="*/ 175 w 346"/>
                <a:gd name="T65" fmla="*/ 434 h 474"/>
                <a:gd name="T66" fmla="*/ 226 w 346"/>
                <a:gd name="T67" fmla="*/ 434 h 474"/>
                <a:gd name="T68" fmla="*/ 226 w 346"/>
                <a:gd name="T69" fmla="*/ 474 h 474"/>
                <a:gd name="T70" fmla="*/ 1 w 346"/>
                <a:gd name="T71" fmla="*/ 474 h 474"/>
                <a:gd name="T72" fmla="*/ 1 w 346"/>
                <a:gd name="T73" fmla="*/ 434 h 474"/>
                <a:gd name="T74" fmla="*/ 45 w 346"/>
                <a:gd name="T75" fmla="*/ 434 h 474"/>
                <a:gd name="T76" fmla="*/ 51 w 346"/>
                <a:gd name="T77" fmla="*/ 431 h 474"/>
                <a:gd name="T78" fmla="*/ 56 w 346"/>
                <a:gd name="T79" fmla="*/ 426 h 474"/>
                <a:gd name="T80" fmla="*/ 60 w 346"/>
                <a:gd name="T81" fmla="*/ 418 h 474"/>
                <a:gd name="T82" fmla="*/ 61 w 346"/>
                <a:gd name="T83" fmla="*/ 404 h 474"/>
                <a:gd name="T84" fmla="*/ 61 w 346"/>
                <a:gd name="T85" fmla="*/ 92 h 474"/>
                <a:gd name="T86" fmla="*/ 60 w 346"/>
                <a:gd name="T87" fmla="*/ 90 h 474"/>
                <a:gd name="T88" fmla="*/ 56 w 346"/>
                <a:gd name="T89" fmla="*/ 79 h 474"/>
                <a:gd name="T90" fmla="*/ 49 w 346"/>
                <a:gd name="T91" fmla="*/ 73 h 474"/>
                <a:gd name="T92" fmla="*/ 38 w 346"/>
                <a:gd name="T93" fmla="*/ 72 h 474"/>
                <a:gd name="T94" fmla="*/ 0 w 346"/>
                <a:gd name="T95" fmla="*/ 72 h 474"/>
                <a:gd name="T96" fmla="*/ 0 w 346"/>
                <a:gd name="T97" fmla="*/ 25 h 474"/>
                <a:gd name="T98" fmla="*/ 153 w 346"/>
                <a:gd name="T99" fmla="*/ 25 h 474"/>
                <a:gd name="T100" fmla="*/ 155 w 346"/>
                <a:gd name="T101" fmla="*/ 27 h 474"/>
                <a:gd name="T102" fmla="*/ 158 w 346"/>
                <a:gd name="T103" fmla="*/ 29 h 474"/>
                <a:gd name="T104" fmla="*/ 159 w 346"/>
                <a:gd name="T105" fmla="*/ 32 h 474"/>
                <a:gd name="T106" fmla="*/ 160 w 346"/>
                <a:gd name="T107" fmla="*/ 35 h 474"/>
                <a:gd name="T108" fmla="*/ 160 w 346"/>
                <a:gd name="T109" fmla="*/ 36 h 474"/>
                <a:gd name="T110" fmla="*/ 159 w 346"/>
                <a:gd name="T111" fmla="*/ 38 h 474"/>
                <a:gd name="T112" fmla="*/ 159 w 346"/>
                <a:gd name="T113" fmla="*/ 54 h 474"/>
                <a:gd name="T114" fmla="*/ 180 w 346"/>
                <a:gd name="T115" fmla="*/ 38 h 474"/>
                <a:gd name="T116" fmla="*/ 204 w 346"/>
                <a:gd name="T117" fmla="*/ 23 h 474"/>
                <a:gd name="T118" fmla="*/ 230 w 346"/>
                <a:gd name="T119" fmla="*/ 11 h 474"/>
                <a:gd name="T120" fmla="*/ 257 w 346"/>
                <a:gd name="T121" fmla="*/ 2 h 474"/>
                <a:gd name="T122" fmla="*/ 284 w 346"/>
                <a:gd name="T123" fmla="*/ 0 h 4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6" h="474">
                  <a:moveTo>
                    <a:pt x="284" y="0"/>
                  </a:moveTo>
                  <a:lnTo>
                    <a:pt x="306" y="2"/>
                  </a:lnTo>
                  <a:lnTo>
                    <a:pt x="323" y="10"/>
                  </a:lnTo>
                  <a:lnTo>
                    <a:pt x="335" y="22"/>
                  </a:lnTo>
                  <a:lnTo>
                    <a:pt x="344" y="38"/>
                  </a:lnTo>
                  <a:lnTo>
                    <a:pt x="346" y="57"/>
                  </a:lnTo>
                  <a:lnTo>
                    <a:pt x="344" y="74"/>
                  </a:lnTo>
                  <a:lnTo>
                    <a:pt x="339" y="88"/>
                  </a:lnTo>
                  <a:lnTo>
                    <a:pt x="330" y="98"/>
                  </a:lnTo>
                  <a:lnTo>
                    <a:pt x="319" y="105"/>
                  </a:lnTo>
                  <a:lnTo>
                    <a:pt x="307" y="110"/>
                  </a:lnTo>
                  <a:lnTo>
                    <a:pt x="295" y="111"/>
                  </a:lnTo>
                  <a:lnTo>
                    <a:pt x="277" y="110"/>
                  </a:lnTo>
                  <a:lnTo>
                    <a:pt x="263" y="106"/>
                  </a:lnTo>
                  <a:lnTo>
                    <a:pt x="253" y="99"/>
                  </a:lnTo>
                  <a:lnTo>
                    <a:pt x="246" y="90"/>
                  </a:lnTo>
                  <a:lnTo>
                    <a:pt x="240" y="79"/>
                  </a:lnTo>
                  <a:lnTo>
                    <a:pt x="237" y="74"/>
                  </a:lnTo>
                  <a:lnTo>
                    <a:pt x="235" y="71"/>
                  </a:lnTo>
                  <a:lnTo>
                    <a:pt x="231" y="68"/>
                  </a:lnTo>
                  <a:lnTo>
                    <a:pt x="228" y="67"/>
                  </a:lnTo>
                  <a:lnTo>
                    <a:pt x="224" y="67"/>
                  </a:lnTo>
                  <a:lnTo>
                    <a:pt x="213" y="70"/>
                  </a:lnTo>
                  <a:lnTo>
                    <a:pt x="198" y="76"/>
                  </a:lnTo>
                  <a:lnTo>
                    <a:pt x="183" y="83"/>
                  </a:lnTo>
                  <a:lnTo>
                    <a:pt x="170" y="94"/>
                  </a:lnTo>
                  <a:lnTo>
                    <a:pt x="158" y="104"/>
                  </a:lnTo>
                  <a:lnTo>
                    <a:pt x="158" y="400"/>
                  </a:lnTo>
                  <a:lnTo>
                    <a:pt x="159" y="405"/>
                  </a:lnTo>
                  <a:lnTo>
                    <a:pt x="160" y="418"/>
                  </a:lnTo>
                  <a:lnTo>
                    <a:pt x="164" y="426"/>
                  </a:lnTo>
                  <a:lnTo>
                    <a:pt x="169" y="431"/>
                  </a:lnTo>
                  <a:lnTo>
                    <a:pt x="175" y="434"/>
                  </a:lnTo>
                  <a:lnTo>
                    <a:pt x="226" y="434"/>
                  </a:lnTo>
                  <a:lnTo>
                    <a:pt x="226" y="474"/>
                  </a:lnTo>
                  <a:lnTo>
                    <a:pt x="1" y="474"/>
                  </a:lnTo>
                  <a:lnTo>
                    <a:pt x="1" y="434"/>
                  </a:lnTo>
                  <a:lnTo>
                    <a:pt x="45" y="434"/>
                  </a:lnTo>
                  <a:lnTo>
                    <a:pt x="51" y="431"/>
                  </a:lnTo>
                  <a:lnTo>
                    <a:pt x="56" y="426"/>
                  </a:lnTo>
                  <a:lnTo>
                    <a:pt x="60" y="418"/>
                  </a:lnTo>
                  <a:lnTo>
                    <a:pt x="61" y="404"/>
                  </a:lnTo>
                  <a:lnTo>
                    <a:pt x="61" y="92"/>
                  </a:lnTo>
                  <a:lnTo>
                    <a:pt x="60" y="90"/>
                  </a:lnTo>
                  <a:lnTo>
                    <a:pt x="56" y="79"/>
                  </a:lnTo>
                  <a:lnTo>
                    <a:pt x="49" y="73"/>
                  </a:lnTo>
                  <a:lnTo>
                    <a:pt x="38" y="72"/>
                  </a:lnTo>
                  <a:lnTo>
                    <a:pt x="0" y="72"/>
                  </a:lnTo>
                  <a:lnTo>
                    <a:pt x="0" y="25"/>
                  </a:lnTo>
                  <a:lnTo>
                    <a:pt x="153" y="25"/>
                  </a:lnTo>
                  <a:lnTo>
                    <a:pt x="155" y="27"/>
                  </a:lnTo>
                  <a:lnTo>
                    <a:pt x="158" y="29"/>
                  </a:lnTo>
                  <a:lnTo>
                    <a:pt x="159" y="32"/>
                  </a:lnTo>
                  <a:lnTo>
                    <a:pt x="160" y="35"/>
                  </a:lnTo>
                  <a:lnTo>
                    <a:pt x="160" y="36"/>
                  </a:lnTo>
                  <a:lnTo>
                    <a:pt x="159" y="38"/>
                  </a:lnTo>
                  <a:lnTo>
                    <a:pt x="159" y="54"/>
                  </a:lnTo>
                  <a:lnTo>
                    <a:pt x="180" y="38"/>
                  </a:lnTo>
                  <a:lnTo>
                    <a:pt x="204" y="23"/>
                  </a:lnTo>
                  <a:lnTo>
                    <a:pt x="230" y="11"/>
                  </a:lnTo>
                  <a:lnTo>
                    <a:pt x="257" y="2"/>
                  </a:lnTo>
                  <a:lnTo>
                    <a:pt x="284"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5" name="Freeform 14"/>
            <p:cNvSpPr>
              <a:spLocks/>
            </p:cNvSpPr>
            <p:nvPr userDrawn="1"/>
          </p:nvSpPr>
          <p:spPr bwMode="auto">
            <a:xfrm>
              <a:off x="3345" y="1201"/>
              <a:ext cx="225" cy="449"/>
            </a:xfrm>
            <a:custGeom>
              <a:avLst/>
              <a:gdLst>
                <a:gd name="T0" fmla="*/ 0 w 225"/>
                <a:gd name="T1" fmla="*/ 0 h 449"/>
                <a:gd name="T2" fmla="*/ 162 w 225"/>
                <a:gd name="T3" fmla="*/ 0 h 449"/>
                <a:gd name="T4" fmla="*/ 164 w 225"/>
                <a:gd name="T5" fmla="*/ 2 h 449"/>
                <a:gd name="T6" fmla="*/ 165 w 225"/>
                <a:gd name="T7" fmla="*/ 2 h 449"/>
                <a:gd name="T8" fmla="*/ 167 w 225"/>
                <a:gd name="T9" fmla="*/ 3 h 449"/>
                <a:gd name="T10" fmla="*/ 168 w 225"/>
                <a:gd name="T11" fmla="*/ 5 h 449"/>
                <a:gd name="T12" fmla="*/ 168 w 225"/>
                <a:gd name="T13" fmla="*/ 15 h 449"/>
                <a:gd name="T14" fmla="*/ 167 w 225"/>
                <a:gd name="T15" fmla="*/ 24 h 449"/>
                <a:gd name="T16" fmla="*/ 167 w 225"/>
                <a:gd name="T17" fmla="*/ 40 h 449"/>
                <a:gd name="T18" fmla="*/ 165 w 225"/>
                <a:gd name="T19" fmla="*/ 62 h 449"/>
                <a:gd name="T20" fmla="*/ 165 w 225"/>
                <a:gd name="T21" fmla="*/ 380 h 449"/>
                <a:gd name="T22" fmla="*/ 167 w 225"/>
                <a:gd name="T23" fmla="*/ 393 h 449"/>
                <a:gd name="T24" fmla="*/ 170 w 225"/>
                <a:gd name="T25" fmla="*/ 401 h 449"/>
                <a:gd name="T26" fmla="*/ 175 w 225"/>
                <a:gd name="T27" fmla="*/ 406 h 449"/>
                <a:gd name="T28" fmla="*/ 183 w 225"/>
                <a:gd name="T29" fmla="*/ 409 h 449"/>
                <a:gd name="T30" fmla="*/ 225 w 225"/>
                <a:gd name="T31" fmla="*/ 409 h 449"/>
                <a:gd name="T32" fmla="*/ 225 w 225"/>
                <a:gd name="T33" fmla="*/ 449 h 449"/>
                <a:gd name="T34" fmla="*/ 9 w 225"/>
                <a:gd name="T35" fmla="*/ 449 h 449"/>
                <a:gd name="T36" fmla="*/ 9 w 225"/>
                <a:gd name="T37" fmla="*/ 409 h 449"/>
                <a:gd name="T38" fmla="*/ 46 w 225"/>
                <a:gd name="T39" fmla="*/ 409 h 449"/>
                <a:gd name="T40" fmla="*/ 57 w 225"/>
                <a:gd name="T41" fmla="*/ 406 h 449"/>
                <a:gd name="T42" fmla="*/ 64 w 225"/>
                <a:gd name="T43" fmla="*/ 400 h 449"/>
                <a:gd name="T44" fmla="*/ 68 w 225"/>
                <a:gd name="T45" fmla="*/ 389 h 449"/>
                <a:gd name="T46" fmla="*/ 68 w 225"/>
                <a:gd name="T47" fmla="*/ 385 h 449"/>
                <a:gd name="T48" fmla="*/ 69 w 225"/>
                <a:gd name="T49" fmla="*/ 384 h 449"/>
                <a:gd name="T50" fmla="*/ 69 w 225"/>
                <a:gd name="T51" fmla="*/ 70 h 449"/>
                <a:gd name="T52" fmla="*/ 68 w 225"/>
                <a:gd name="T53" fmla="*/ 59 h 449"/>
                <a:gd name="T54" fmla="*/ 68 w 225"/>
                <a:gd name="T55" fmla="*/ 56 h 449"/>
                <a:gd name="T56" fmla="*/ 66 w 225"/>
                <a:gd name="T57" fmla="*/ 54 h 449"/>
                <a:gd name="T58" fmla="*/ 63 w 225"/>
                <a:gd name="T59" fmla="*/ 47 h 449"/>
                <a:gd name="T60" fmla="*/ 55 w 225"/>
                <a:gd name="T61" fmla="*/ 42 h 449"/>
                <a:gd name="T62" fmla="*/ 46 w 225"/>
                <a:gd name="T63" fmla="*/ 41 h 449"/>
                <a:gd name="T64" fmla="*/ 0 w 225"/>
                <a:gd name="T65" fmla="*/ 40 h 449"/>
                <a:gd name="T66" fmla="*/ 0 w 225"/>
                <a:gd name="T67" fmla="*/ 0 h 4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5" h="449">
                  <a:moveTo>
                    <a:pt x="0" y="0"/>
                  </a:moveTo>
                  <a:lnTo>
                    <a:pt x="162" y="0"/>
                  </a:lnTo>
                  <a:lnTo>
                    <a:pt x="164" y="2"/>
                  </a:lnTo>
                  <a:lnTo>
                    <a:pt x="165" y="2"/>
                  </a:lnTo>
                  <a:lnTo>
                    <a:pt x="167" y="3"/>
                  </a:lnTo>
                  <a:lnTo>
                    <a:pt x="168" y="5"/>
                  </a:lnTo>
                  <a:lnTo>
                    <a:pt x="168" y="15"/>
                  </a:lnTo>
                  <a:lnTo>
                    <a:pt x="167" y="24"/>
                  </a:lnTo>
                  <a:lnTo>
                    <a:pt x="167" y="40"/>
                  </a:lnTo>
                  <a:lnTo>
                    <a:pt x="165" y="62"/>
                  </a:lnTo>
                  <a:lnTo>
                    <a:pt x="165" y="380"/>
                  </a:lnTo>
                  <a:lnTo>
                    <a:pt x="167" y="393"/>
                  </a:lnTo>
                  <a:lnTo>
                    <a:pt x="170" y="401"/>
                  </a:lnTo>
                  <a:lnTo>
                    <a:pt x="175" y="406"/>
                  </a:lnTo>
                  <a:lnTo>
                    <a:pt x="183" y="409"/>
                  </a:lnTo>
                  <a:lnTo>
                    <a:pt x="225" y="409"/>
                  </a:lnTo>
                  <a:lnTo>
                    <a:pt x="225" y="449"/>
                  </a:lnTo>
                  <a:lnTo>
                    <a:pt x="9" y="449"/>
                  </a:lnTo>
                  <a:lnTo>
                    <a:pt x="9" y="409"/>
                  </a:lnTo>
                  <a:lnTo>
                    <a:pt x="46" y="409"/>
                  </a:lnTo>
                  <a:lnTo>
                    <a:pt x="57" y="406"/>
                  </a:lnTo>
                  <a:lnTo>
                    <a:pt x="64" y="400"/>
                  </a:lnTo>
                  <a:lnTo>
                    <a:pt x="68" y="389"/>
                  </a:lnTo>
                  <a:lnTo>
                    <a:pt x="68" y="385"/>
                  </a:lnTo>
                  <a:lnTo>
                    <a:pt x="69" y="384"/>
                  </a:lnTo>
                  <a:lnTo>
                    <a:pt x="69" y="70"/>
                  </a:lnTo>
                  <a:lnTo>
                    <a:pt x="68" y="59"/>
                  </a:lnTo>
                  <a:lnTo>
                    <a:pt x="68" y="56"/>
                  </a:lnTo>
                  <a:lnTo>
                    <a:pt x="66" y="54"/>
                  </a:lnTo>
                  <a:lnTo>
                    <a:pt x="63" y="47"/>
                  </a:lnTo>
                  <a:lnTo>
                    <a:pt x="55" y="42"/>
                  </a:lnTo>
                  <a:lnTo>
                    <a:pt x="46" y="41"/>
                  </a:lnTo>
                  <a:lnTo>
                    <a:pt x="0" y="40"/>
                  </a:lnTo>
                  <a:lnTo>
                    <a:pt x="0"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6" name="Freeform 15"/>
            <p:cNvSpPr>
              <a:spLocks noEditPoints="1"/>
            </p:cNvSpPr>
            <p:nvPr userDrawn="1"/>
          </p:nvSpPr>
          <p:spPr bwMode="auto">
            <a:xfrm>
              <a:off x="1499" y="962"/>
              <a:ext cx="489" cy="699"/>
            </a:xfrm>
            <a:custGeom>
              <a:avLst/>
              <a:gdLst>
                <a:gd name="T0" fmla="*/ 217 w 489"/>
                <a:gd name="T1" fmla="*/ 268 h 699"/>
                <a:gd name="T2" fmla="*/ 165 w 489"/>
                <a:gd name="T3" fmla="*/ 286 h 699"/>
                <a:gd name="T4" fmla="*/ 130 w 489"/>
                <a:gd name="T5" fmla="*/ 323 h 699"/>
                <a:gd name="T6" fmla="*/ 109 w 489"/>
                <a:gd name="T7" fmla="*/ 380 h 699"/>
                <a:gd name="T8" fmla="*/ 102 w 489"/>
                <a:gd name="T9" fmla="*/ 458 h 699"/>
                <a:gd name="T10" fmla="*/ 109 w 489"/>
                <a:gd name="T11" fmla="*/ 535 h 699"/>
                <a:gd name="T12" fmla="*/ 134 w 489"/>
                <a:gd name="T13" fmla="*/ 589 h 699"/>
                <a:gd name="T14" fmla="*/ 174 w 489"/>
                <a:gd name="T15" fmla="*/ 619 h 699"/>
                <a:gd name="T16" fmla="*/ 231 w 489"/>
                <a:gd name="T17" fmla="*/ 630 h 699"/>
                <a:gd name="T18" fmla="*/ 279 w 489"/>
                <a:gd name="T19" fmla="*/ 624 h 699"/>
                <a:gd name="T20" fmla="*/ 312 w 489"/>
                <a:gd name="T21" fmla="*/ 612 h 699"/>
                <a:gd name="T22" fmla="*/ 329 w 489"/>
                <a:gd name="T23" fmla="*/ 605 h 699"/>
                <a:gd name="T24" fmla="*/ 332 w 489"/>
                <a:gd name="T25" fmla="*/ 297 h 699"/>
                <a:gd name="T26" fmla="*/ 294 w 489"/>
                <a:gd name="T27" fmla="*/ 273 h 699"/>
                <a:gd name="T28" fmla="*/ 249 w 489"/>
                <a:gd name="T29" fmla="*/ 265 h 699"/>
                <a:gd name="T30" fmla="*/ 425 w 489"/>
                <a:gd name="T31" fmla="*/ 0 h 699"/>
                <a:gd name="T32" fmla="*/ 432 w 489"/>
                <a:gd name="T33" fmla="*/ 7 h 699"/>
                <a:gd name="T34" fmla="*/ 431 w 489"/>
                <a:gd name="T35" fmla="*/ 14 h 699"/>
                <a:gd name="T36" fmla="*/ 430 w 489"/>
                <a:gd name="T37" fmla="*/ 30 h 699"/>
                <a:gd name="T38" fmla="*/ 429 w 489"/>
                <a:gd name="T39" fmla="*/ 79 h 699"/>
                <a:gd name="T40" fmla="*/ 430 w 489"/>
                <a:gd name="T41" fmla="*/ 608 h 699"/>
                <a:gd name="T42" fmla="*/ 435 w 489"/>
                <a:gd name="T43" fmla="*/ 632 h 699"/>
                <a:gd name="T44" fmla="*/ 446 w 489"/>
                <a:gd name="T45" fmla="*/ 639 h 699"/>
                <a:gd name="T46" fmla="*/ 474 w 489"/>
                <a:gd name="T47" fmla="*/ 640 h 699"/>
                <a:gd name="T48" fmla="*/ 489 w 489"/>
                <a:gd name="T49" fmla="*/ 687 h 699"/>
                <a:gd name="T50" fmla="*/ 337 w 489"/>
                <a:gd name="T51" fmla="*/ 678 h 699"/>
                <a:gd name="T52" fmla="*/ 313 w 489"/>
                <a:gd name="T53" fmla="*/ 662 h 699"/>
                <a:gd name="T54" fmla="*/ 253 w 489"/>
                <a:gd name="T55" fmla="*/ 688 h 699"/>
                <a:gd name="T56" fmla="*/ 182 w 489"/>
                <a:gd name="T57" fmla="*/ 699 h 699"/>
                <a:gd name="T58" fmla="*/ 140 w 489"/>
                <a:gd name="T59" fmla="*/ 694 h 699"/>
                <a:gd name="T60" fmla="*/ 98 w 489"/>
                <a:gd name="T61" fmla="*/ 676 h 699"/>
                <a:gd name="T62" fmla="*/ 60 w 489"/>
                <a:gd name="T63" fmla="*/ 646 h 699"/>
                <a:gd name="T64" fmla="*/ 28 w 489"/>
                <a:gd name="T65" fmla="*/ 601 h 699"/>
                <a:gd name="T66" fmla="*/ 7 w 489"/>
                <a:gd name="T67" fmla="*/ 540 h 699"/>
                <a:gd name="T68" fmla="*/ 0 w 489"/>
                <a:gd name="T69" fmla="*/ 461 h 699"/>
                <a:gd name="T70" fmla="*/ 9 w 489"/>
                <a:gd name="T71" fmla="*/ 385 h 699"/>
                <a:gd name="T72" fmla="*/ 33 w 489"/>
                <a:gd name="T73" fmla="*/ 325 h 699"/>
                <a:gd name="T74" fmla="*/ 70 w 489"/>
                <a:gd name="T75" fmla="*/ 280 h 699"/>
                <a:gd name="T76" fmla="*/ 116 w 489"/>
                <a:gd name="T77" fmla="*/ 247 h 699"/>
                <a:gd name="T78" fmla="*/ 170 w 489"/>
                <a:gd name="T79" fmla="*/ 226 h 699"/>
                <a:gd name="T80" fmla="*/ 227 w 489"/>
                <a:gd name="T81" fmla="*/ 216 h 699"/>
                <a:gd name="T82" fmla="*/ 282 w 489"/>
                <a:gd name="T83" fmla="*/ 216 h 699"/>
                <a:gd name="T84" fmla="*/ 334 w 489"/>
                <a:gd name="T85" fmla="*/ 224 h 699"/>
                <a:gd name="T86" fmla="*/ 332 w 489"/>
                <a:gd name="T87" fmla="*/ 67 h 699"/>
                <a:gd name="T88" fmla="*/ 324 w 489"/>
                <a:gd name="T89" fmla="*/ 52 h 699"/>
                <a:gd name="T90" fmla="*/ 316 w 489"/>
                <a:gd name="T91" fmla="*/ 48 h 699"/>
                <a:gd name="T92" fmla="*/ 261 w 489"/>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9" h="699">
                  <a:moveTo>
                    <a:pt x="249" y="265"/>
                  </a:moveTo>
                  <a:lnTo>
                    <a:pt x="217" y="268"/>
                  </a:lnTo>
                  <a:lnTo>
                    <a:pt x="190" y="274"/>
                  </a:lnTo>
                  <a:lnTo>
                    <a:pt x="165" y="286"/>
                  </a:lnTo>
                  <a:lnTo>
                    <a:pt x="146" y="302"/>
                  </a:lnTo>
                  <a:lnTo>
                    <a:pt x="130" y="323"/>
                  </a:lnTo>
                  <a:lnTo>
                    <a:pt x="118" y="350"/>
                  </a:lnTo>
                  <a:lnTo>
                    <a:pt x="109" y="380"/>
                  </a:lnTo>
                  <a:lnTo>
                    <a:pt x="103" y="416"/>
                  </a:lnTo>
                  <a:lnTo>
                    <a:pt x="102" y="458"/>
                  </a:lnTo>
                  <a:lnTo>
                    <a:pt x="104" y="499"/>
                  </a:lnTo>
                  <a:lnTo>
                    <a:pt x="109" y="535"/>
                  </a:lnTo>
                  <a:lnTo>
                    <a:pt x="120" y="564"/>
                  </a:lnTo>
                  <a:lnTo>
                    <a:pt x="134" y="589"/>
                  </a:lnTo>
                  <a:lnTo>
                    <a:pt x="152" y="607"/>
                  </a:lnTo>
                  <a:lnTo>
                    <a:pt x="174" y="619"/>
                  </a:lnTo>
                  <a:lnTo>
                    <a:pt x="201" y="628"/>
                  </a:lnTo>
                  <a:lnTo>
                    <a:pt x="231" y="630"/>
                  </a:lnTo>
                  <a:lnTo>
                    <a:pt x="257" y="629"/>
                  </a:lnTo>
                  <a:lnTo>
                    <a:pt x="279" y="624"/>
                  </a:lnTo>
                  <a:lnTo>
                    <a:pt x="296" y="618"/>
                  </a:lnTo>
                  <a:lnTo>
                    <a:pt x="312" y="612"/>
                  </a:lnTo>
                  <a:lnTo>
                    <a:pt x="326" y="606"/>
                  </a:lnTo>
                  <a:lnTo>
                    <a:pt x="329" y="605"/>
                  </a:lnTo>
                  <a:lnTo>
                    <a:pt x="332" y="602"/>
                  </a:lnTo>
                  <a:lnTo>
                    <a:pt x="332" y="297"/>
                  </a:lnTo>
                  <a:lnTo>
                    <a:pt x="315" y="282"/>
                  </a:lnTo>
                  <a:lnTo>
                    <a:pt x="294" y="273"/>
                  </a:lnTo>
                  <a:lnTo>
                    <a:pt x="272" y="268"/>
                  </a:lnTo>
                  <a:lnTo>
                    <a:pt x="249" y="265"/>
                  </a:lnTo>
                  <a:close/>
                  <a:moveTo>
                    <a:pt x="261" y="0"/>
                  </a:moveTo>
                  <a:lnTo>
                    <a:pt x="425" y="0"/>
                  </a:lnTo>
                  <a:lnTo>
                    <a:pt x="427" y="2"/>
                  </a:lnTo>
                  <a:lnTo>
                    <a:pt x="432" y="7"/>
                  </a:lnTo>
                  <a:lnTo>
                    <a:pt x="432" y="13"/>
                  </a:lnTo>
                  <a:lnTo>
                    <a:pt x="431" y="14"/>
                  </a:lnTo>
                  <a:lnTo>
                    <a:pt x="431" y="18"/>
                  </a:lnTo>
                  <a:lnTo>
                    <a:pt x="430" y="30"/>
                  </a:lnTo>
                  <a:lnTo>
                    <a:pt x="430" y="51"/>
                  </a:lnTo>
                  <a:lnTo>
                    <a:pt x="429" y="79"/>
                  </a:lnTo>
                  <a:lnTo>
                    <a:pt x="429" y="589"/>
                  </a:lnTo>
                  <a:lnTo>
                    <a:pt x="430" y="608"/>
                  </a:lnTo>
                  <a:lnTo>
                    <a:pt x="431" y="623"/>
                  </a:lnTo>
                  <a:lnTo>
                    <a:pt x="435" y="632"/>
                  </a:lnTo>
                  <a:lnTo>
                    <a:pt x="440" y="637"/>
                  </a:lnTo>
                  <a:lnTo>
                    <a:pt x="446" y="639"/>
                  </a:lnTo>
                  <a:lnTo>
                    <a:pt x="464" y="639"/>
                  </a:lnTo>
                  <a:lnTo>
                    <a:pt x="474" y="640"/>
                  </a:lnTo>
                  <a:lnTo>
                    <a:pt x="489" y="640"/>
                  </a:lnTo>
                  <a:lnTo>
                    <a:pt x="489" y="687"/>
                  </a:lnTo>
                  <a:lnTo>
                    <a:pt x="340" y="687"/>
                  </a:lnTo>
                  <a:lnTo>
                    <a:pt x="337" y="678"/>
                  </a:lnTo>
                  <a:lnTo>
                    <a:pt x="337" y="648"/>
                  </a:lnTo>
                  <a:lnTo>
                    <a:pt x="313" y="662"/>
                  </a:lnTo>
                  <a:lnTo>
                    <a:pt x="285" y="677"/>
                  </a:lnTo>
                  <a:lnTo>
                    <a:pt x="253" y="688"/>
                  </a:lnTo>
                  <a:lnTo>
                    <a:pt x="219" y="697"/>
                  </a:lnTo>
                  <a:lnTo>
                    <a:pt x="182" y="699"/>
                  </a:lnTo>
                  <a:lnTo>
                    <a:pt x="162" y="698"/>
                  </a:lnTo>
                  <a:lnTo>
                    <a:pt x="140" y="694"/>
                  </a:lnTo>
                  <a:lnTo>
                    <a:pt x="119" y="687"/>
                  </a:lnTo>
                  <a:lnTo>
                    <a:pt x="98" y="676"/>
                  </a:lnTo>
                  <a:lnTo>
                    <a:pt x="78" y="662"/>
                  </a:lnTo>
                  <a:lnTo>
                    <a:pt x="60" y="646"/>
                  </a:lnTo>
                  <a:lnTo>
                    <a:pt x="43" y="625"/>
                  </a:lnTo>
                  <a:lnTo>
                    <a:pt x="28" y="601"/>
                  </a:lnTo>
                  <a:lnTo>
                    <a:pt x="17" y="573"/>
                  </a:lnTo>
                  <a:lnTo>
                    <a:pt x="7" y="540"/>
                  </a:lnTo>
                  <a:lnTo>
                    <a:pt x="3" y="503"/>
                  </a:lnTo>
                  <a:lnTo>
                    <a:pt x="0" y="461"/>
                  </a:lnTo>
                  <a:lnTo>
                    <a:pt x="3" y="422"/>
                  </a:lnTo>
                  <a:lnTo>
                    <a:pt x="9" y="385"/>
                  </a:lnTo>
                  <a:lnTo>
                    <a:pt x="20" y="353"/>
                  </a:lnTo>
                  <a:lnTo>
                    <a:pt x="33" y="325"/>
                  </a:lnTo>
                  <a:lnTo>
                    <a:pt x="50" y="301"/>
                  </a:lnTo>
                  <a:lnTo>
                    <a:pt x="70" y="280"/>
                  </a:lnTo>
                  <a:lnTo>
                    <a:pt x="92" y="262"/>
                  </a:lnTo>
                  <a:lnTo>
                    <a:pt x="116" y="247"/>
                  </a:lnTo>
                  <a:lnTo>
                    <a:pt x="142" y="235"/>
                  </a:lnTo>
                  <a:lnTo>
                    <a:pt x="170" y="226"/>
                  </a:lnTo>
                  <a:lnTo>
                    <a:pt x="197" y="220"/>
                  </a:lnTo>
                  <a:lnTo>
                    <a:pt x="227" y="216"/>
                  </a:lnTo>
                  <a:lnTo>
                    <a:pt x="255" y="215"/>
                  </a:lnTo>
                  <a:lnTo>
                    <a:pt x="282" y="216"/>
                  </a:lnTo>
                  <a:lnTo>
                    <a:pt x="304" y="217"/>
                  </a:lnTo>
                  <a:lnTo>
                    <a:pt x="334" y="224"/>
                  </a:lnTo>
                  <a:lnTo>
                    <a:pt x="334" y="80"/>
                  </a:lnTo>
                  <a:lnTo>
                    <a:pt x="332" y="67"/>
                  </a:lnTo>
                  <a:lnTo>
                    <a:pt x="329" y="57"/>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7" name="Freeform 16"/>
            <p:cNvSpPr>
              <a:spLocks noEditPoints="1"/>
            </p:cNvSpPr>
            <p:nvPr userDrawn="1"/>
          </p:nvSpPr>
          <p:spPr bwMode="auto">
            <a:xfrm>
              <a:off x="3933" y="962"/>
              <a:ext cx="488" cy="699"/>
            </a:xfrm>
            <a:custGeom>
              <a:avLst/>
              <a:gdLst>
                <a:gd name="T0" fmla="*/ 217 w 488"/>
                <a:gd name="T1" fmla="*/ 268 h 699"/>
                <a:gd name="T2" fmla="*/ 165 w 488"/>
                <a:gd name="T3" fmla="*/ 286 h 699"/>
                <a:gd name="T4" fmla="*/ 130 w 488"/>
                <a:gd name="T5" fmla="*/ 323 h 699"/>
                <a:gd name="T6" fmla="*/ 109 w 488"/>
                <a:gd name="T7" fmla="*/ 380 h 699"/>
                <a:gd name="T8" fmla="*/ 101 w 488"/>
                <a:gd name="T9" fmla="*/ 458 h 699"/>
                <a:gd name="T10" fmla="*/ 109 w 488"/>
                <a:gd name="T11" fmla="*/ 535 h 699"/>
                <a:gd name="T12" fmla="*/ 133 w 488"/>
                <a:gd name="T13" fmla="*/ 589 h 699"/>
                <a:gd name="T14" fmla="*/ 174 w 488"/>
                <a:gd name="T15" fmla="*/ 619 h 699"/>
                <a:gd name="T16" fmla="*/ 231 w 488"/>
                <a:gd name="T17" fmla="*/ 630 h 699"/>
                <a:gd name="T18" fmla="*/ 279 w 488"/>
                <a:gd name="T19" fmla="*/ 624 h 699"/>
                <a:gd name="T20" fmla="*/ 312 w 488"/>
                <a:gd name="T21" fmla="*/ 612 h 699"/>
                <a:gd name="T22" fmla="*/ 329 w 488"/>
                <a:gd name="T23" fmla="*/ 605 h 699"/>
                <a:gd name="T24" fmla="*/ 332 w 488"/>
                <a:gd name="T25" fmla="*/ 297 h 699"/>
                <a:gd name="T26" fmla="*/ 294 w 488"/>
                <a:gd name="T27" fmla="*/ 273 h 699"/>
                <a:gd name="T28" fmla="*/ 248 w 488"/>
                <a:gd name="T29" fmla="*/ 265 h 699"/>
                <a:gd name="T30" fmla="*/ 425 w 488"/>
                <a:gd name="T31" fmla="*/ 0 h 699"/>
                <a:gd name="T32" fmla="*/ 430 w 488"/>
                <a:gd name="T33" fmla="*/ 4 h 699"/>
                <a:gd name="T34" fmla="*/ 432 w 488"/>
                <a:gd name="T35" fmla="*/ 10 h 699"/>
                <a:gd name="T36" fmla="*/ 431 w 488"/>
                <a:gd name="T37" fmla="*/ 14 h 699"/>
                <a:gd name="T38" fmla="*/ 430 w 488"/>
                <a:gd name="T39" fmla="*/ 30 h 699"/>
                <a:gd name="T40" fmla="*/ 428 w 488"/>
                <a:gd name="T41" fmla="*/ 79 h 699"/>
                <a:gd name="T42" fmla="*/ 430 w 488"/>
                <a:gd name="T43" fmla="*/ 608 h 699"/>
                <a:gd name="T44" fmla="*/ 434 w 488"/>
                <a:gd name="T45" fmla="*/ 632 h 699"/>
                <a:gd name="T46" fmla="*/ 445 w 488"/>
                <a:gd name="T47" fmla="*/ 639 h 699"/>
                <a:gd name="T48" fmla="*/ 474 w 488"/>
                <a:gd name="T49" fmla="*/ 640 h 699"/>
                <a:gd name="T50" fmla="*/ 488 w 488"/>
                <a:gd name="T51" fmla="*/ 687 h 699"/>
                <a:gd name="T52" fmla="*/ 337 w 488"/>
                <a:gd name="T53" fmla="*/ 678 h 699"/>
                <a:gd name="T54" fmla="*/ 313 w 488"/>
                <a:gd name="T55" fmla="*/ 662 h 699"/>
                <a:gd name="T56" fmla="*/ 253 w 488"/>
                <a:gd name="T57" fmla="*/ 688 h 699"/>
                <a:gd name="T58" fmla="*/ 182 w 488"/>
                <a:gd name="T59" fmla="*/ 699 h 699"/>
                <a:gd name="T60" fmla="*/ 139 w 488"/>
                <a:gd name="T61" fmla="*/ 694 h 699"/>
                <a:gd name="T62" fmla="*/ 98 w 488"/>
                <a:gd name="T63" fmla="*/ 676 h 699"/>
                <a:gd name="T64" fmla="*/ 60 w 488"/>
                <a:gd name="T65" fmla="*/ 646 h 699"/>
                <a:gd name="T66" fmla="*/ 28 w 488"/>
                <a:gd name="T67" fmla="*/ 601 h 699"/>
                <a:gd name="T68" fmla="*/ 7 w 488"/>
                <a:gd name="T69" fmla="*/ 540 h 699"/>
                <a:gd name="T70" fmla="*/ 0 w 488"/>
                <a:gd name="T71" fmla="*/ 461 h 699"/>
                <a:gd name="T72" fmla="*/ 8 w 488"/>
                <a:gd name="T73" fmla="*/ 385 h 699"/>
                <a:gd name="T74" fmla="*/ 33 w 488"/>
                <a:gd name="T75" fmla="*/ 325 h 699"/>
                <a:gd name="T76" fmla="*/ 70 w 488"/>
                <a:gd name="T77" fmla="*/ 280 h 699"/>
                <a:gd name="T78" fmla="*/ 116 w 488"/>
                <a:gd name="T79" fmla="*/ 247 h 699"/>
                <a:gd name="T80" fmla="*/ 170 w 488"/>
                <a:gd name="T81" fmla="*/ 226 h 699"/>
                <a:gd name="T82" fmla="*/ 226 w 488"/>
                <a:gd name="T83" fmla="*/ 216 h 699"/>
                <a:gd name="T84" fmla="*/ 281 w 488"/>
                <a:gd name="T85" fmla="*/ 216 h 699"/>
                <a:gd name="T86" fmla="*/ 334 w 488"/>
                <a:gd name="T87" fmla="*/ 224 h 699"/>
                <a:gd name="T88" fmla="*/ 332 w 488"/>
                <a:gd name="T89" fmla="*/ 67 h 699"/>
                <a:gd name="T90" fmla="*/ 328 w 488"/>
                <a:gd name="T91" fmla="*/ 56 h 699"/>
                <a:gd name="T92" fmla="*/ 321 w 488"/>
                <a:gd name="T93" fmla="*/ 49 h 699"/>
                <a:gd name="T94" fmla="*/ 261 w 488"/>
                <a:gd name="T95" fmla="*/ 48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8" h="699">
                  <a:moveTo>
                    <a:pt x="248" y="265"/>
                  </a:moveTo>
                  <a:lnTo>
                    <a:pt x="217" y="268"/>
                  </a:lnTo>
                  <a:lnTo>
                    <a:pt x="190" y="274"/>
                  </a:lnTo>
                  <a:lnTo>
                    <a:pt x="165" y="286"/>
                  </a:lnTo>
                  <a:lnTo>
                    <a:pt x="146" y="302"/>
                  </a:lnTo>
                  <a:lnTo>
                    <a:pt x="130" y="323"/>
                  </a:lnTo>
                  <a:lnTo>
                    <a:pt x="117" y="350"/>
                  </a:lnTo>
                  <a:lnTo>
                    <a:pt x="109" y="380"/>
                  </a:lnTo>
                  <a:lnTo>
                    <a:pt x="103" y="416"/>
                  </a:lnTo>
                  <a:lnTo>
                    <a:pt x="101" y="458"/>
                  </a:lnTo>
                  <a:lnTo>
                    <a:pt x="104" y="499"/>
                  </a:lnTo>
                  <a:lnTo>
                    <a:pt x="109" y="535"/>
                  </a:lnTo>
                  <a:lnTo>
                    <a:pt x="119" y="564"/>
                  </a:lnTo>
                  <a:lnTo>
                    <a:pt x="133" y="589"/>
                  </a:lnTo>
                  <a:lnTo>
                    <a:pt x="150" y="607"/>
                  </a:lnTo>
                  <a:lnTo>
                    <a:pt x="174" y="619"/>
                  </a:lnTo>
                  <a:lnTo>
                    <a:pt x="199" y="628"/>
                  </a:lnTo>
                  <a:lnTo>
                    <a:pt x="231" y="630"/>
                  </a:lnTo>
                  <a:lnTo>
                    <a:pt x="257" y="629"/>
                  </a:lnTo>
                  <a:lnTo>
                    <a:pt x="279" y="624"/>
                  </a:lnTo>
                  <a:lnTo>
                    <a:pt x="296" y="618"/>
                  </a:lnTo>
                  <a:lnTo>
                    <a:pt x="312" y="612"/>
                  </a:lnTo>
                  <a:lnTo>
                    <a:pt x="326" y="606"/>
                  </a:lnTo>
                  <a:lnTo>
                    <a:pt x="329" y="605"/>
                  </a:lnTo>
                  <a:lnTo>
                    <a:pt x="332" y="602"/>
                  </a:lnTo>
                  <a:lnTo>
                    <a:pt x="332" y="297"/>
                  </a:lnTo>
                  <a:lnTo>
                    <a:pt x="313" y="282"/>
                  </a:lnTo>
                  <a:lnTo>
                    <a:pt x="294" y="273"/>
                  </a:lnTo>
                  <a:lnTo>
                    <a:pt x="272" y="268"/>
                  </a:lnTo>
                  <a:lnTo>
                    <a:pt x="248" y="265"/>
                  </a:lnTo>
                  <a:close/>
                  <a:moveTo>
                    <a:pt x="261" y="0"/>
                  </a:moveTo>
                  <a:lnTo>
                    <a:pt x="425" y="0"/>
                  </a:lnTo>
                  <a:lnTo>
                    <a:pt x="427" y="2"/>
                  </a:lnTo>
                  <a:lnTo>
                    <a:pt x="430" y="4"/>
                  </a:lnTo>
                  <a:lnTo>
                    <a:pt x="431" y="7"/>
                  </a:lnTo>
                  <a:lnTo>
                    <a:pt x="432" y="10"/>
                  </a:lnTo>
                  <a:lnTo>
                    <a:pt x="432" y="13"/>
                  </a:lnTo>
                  <a:lnTo>
                    <a:pt x="431" y="14"/>
                  </a:lnTo>
                  <a:lnTo>
                    <a:pt x="431" y="18"/>
                  </a:lnTo>
                  <a:lnTo>
                    <a:pt x="430" y="30"/>
                  </a:lnTo>
                  <a:lnTo>
                    <a:pt x="430" y="51"/>
                  </a:lnTo>
                  <a:lnTo>
                    <a:pt x="428" y="79"/>
                  </a:lnTo>
                  <a:lnTo>
                    <a:pt x="428" y="589"/>
                  </a:lnTo>
                  <a:lnTo>
                    <a:pt x="430" y="608"/>
                  </a:lnTo>
                  <a:lnTo>
                    <a:pt x="431" y="623"/>
                  </a:lnTo>
                  <a:lnTo>
                    <a:pt x="434" y="632"/>
                  </a:lnTo>
                  <a:lnTo>
                    <a:pt x="439" y="637"/>
                  </a:lnTo>
                  <a:lnTo>
                    <a:pt x="445" y="639"/>
                  </a:lnTo>
                  <a:lnTo>
                    <a:pt x="464" y="639"/>
                  </a:lnTo>
                  <a:lnTo>
                    <a:pt x="474" y="640"/>
                  </a:lnTo>
                  <a:lnTo>
                    <a:pt x="488" y="640"/>
                  </a:lnTo>
                  <a:lnTo>
                    <a:pt x="488" y="687"/>
                  </a:lnTo>
                  <a:lnTo>
                    <a:pt x="340" y="687"/>
                  </a:lnTo>
                  <a:lnTo>
                    <a:pt x="337" y="678"/>
                  </a:lnTo>
                  <a:lnTo>
                    <a:pt x="337" y="648"/>
                  </a:lnTo>
                  <a:lnTo>
                    <a:pt x="313" y="662"/>
                  </a:lnTo>
                  <a:lnTo>
                    <a:pt x="285" y="677"/>
                  </a:lnTo>
                  <a:lnTo>
                    <a:pt x="253" y="688"/>
                  </a:lnTo>
                  <a:lnTo>
                    <a:pt x="219" y="697"/>
                  </a:lnTo>
                  <a:lnTo>
                    <a:pt x="182" y="699"/>
                  </a:lnTo>
                  <a:lnTo>
                    <a:pt x="161" y="698"/>
                  </a:lnTo>
                  <a:lnTo>
                    <a:pt x="139" y="694"/>
                  </a:lnTo>
                  <a:lnTo>
                    <a:pt x="119" y="687"/>
                  </a:lnTo>
                  <a:lnTo>
                    <a:pt x="98" y="676"/>
                  </a:lnTo>
                  <a:lnTo>
                    <a:pt x="78" y="662"/>
                  </a:lnTo>
                  <a:lnTo>
                    <a:pt x="60" y="646"/>
                  </a:lnTo>
                  <a:lnTo>
                    <a:pt x="43" y="625"/>
                  </a:lnTo>
                  <a:lnTo>
                    <a:pt x="28" y="601"/>
                  </a:lnTo>
                  <a:lnTo>
                    <a:pt x="17" y="573"/>
                  </a:lnTo>
                  <a:lnTo>
                    <a:pt x="7" y="540"/>
                  </a:lnTo>
                  <a:lnTo>
                    <a:pt x="2" y="503"/>
                  </a:lnTo>
                  <a:lnTo>
                    <a:pt x="0" y="461"/>
                  </a:lnTo>
                  <a:lnTo>
                    <a:pt x="2" y="422"/>
                  </a:lnTo>
                  <a:lnTo>
                    <a:pt x="8" y="385"/>
                  </a:lnTo>
                  <a:lnTo>
                    <a:pt x="19" y="353"/>
                  </a:lnTo>
                  <a:lnTo>
                    <a:pt x="33" y="325"/>
                  </a:lnTo>
                  <a:lnTo>
                    <a:pt x="50" y="301"/>
                  </a:lnTo>
                  <a:lnTo>
                    <a:pt x="70" y="280"/>
                  </a:lnTo>
                  <a:lnTo>
                    <a:pt x="92" y="262"/>
                  </a:lnTo>
                  <a:lnTo>
                    <a:pt x="116" y="247"/>
                  </a:lnTo>
                  <a:lnTo>
                    <a:pt x="142" y="235"/>
                  </a:lnTo>
                  <a:lnTo>
                    <a:pt x="170" y="226"/>
                  </a:lnTo>
                  <a:lnTo>
                    <a:pt x="197" y="220"/>
                  </a:lnTo>
                  <a:lnTo>
                    <a:pt x="226" y="216"/>
                  </a:lnTo>
                  <a:lnTo>
                    <a:pt x="254" y="215"/>
                  </a:lnTo>
                  <a:lnTo>
                    <a:pt x="281" y="216"/>
                  </a:lnTo>
                  <a:lnTo>
                    <a:pt x="303" y="217"/>
                  </a:lnTo>
                  <a:lnTo>
                    <a:pt x="334" y="224"/>
                  </a:lnTo>
                  <a:lnTo>
                    <a:pt x="334" y="80"/>
                  </a:lnTo>
                  <a:lnTo>
                    <a:pt x="332" y="67"/>
                  </a:lnTo>
                  <a:lnTo>
                    <a:pt x="328" y="57"/>
                  </a:lnTo>
                  <a:lnTo>
                    <a:pt x="328" y="56"/>
                  </a:lnTo>
                  <a:lnTo>
                    <a:pt x="324" y="52"/>
                  </a:lnTo>
                  <a:lnTo>
                    <a:pt x="321" y="49"/>
                  </a:lnTo>
                  <a:lnTo>
                    <a:pt x="316" y="48"/>
                  </a:lnTo>
                  <a:lnTo>
                    <a:pt x="261" y="48"/>
                  </a:lnTo>
                  <a:lnTo>
                    <a:pt x="261" y="0"/>
                  </a:lnTo>
                  <a:close/>
                </a:path>
              </a:pathLst>
            </a:custGeom>
            <a:solidFill>
              <a:srgbClr val="313679"/>
            </a:solidFill>
            <a:ln>
              <a:noFill/>
            </a:ln>
            <a:extLst>
              <a:ext uri="{91240B29-F687-4F45-9708-019B960494DF}">
                <a14:hiddenLine xmlns:a14="http://schemas.microsoft.com/office/drawing/2010/main" w="0">
                  <a:solidFill>
                    <a:srgbClr val="0033E0"/>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endParaRPr lang="en-GB"/>
            </a:p>
          </p:txBody>
        </p:sp>
        <p:sp>
          <p:nvSpPr>
            <p:cNvPr id="18" name="Freeform 17"/>
            <p:cNvSpPr>
              <a:spLocks noEditPoints="1"/>
            </p:cNvSpPr>
            <p:nvPr userDrawn="1"/>
          </p:nvSpPr>
          <p:spPr bwMode="auto">
            <a:xfrm>
              <a:off x="2106" y="949"/>
              <a:ext cx="568" cy="712"/>
            </a:xfrm>
            <a:custGeom>
              <a:avLst/>
              <a:gdLst>
                <a:gd name="T0" fmla="*/ 200 w 570"/>
                <a:gd name="T1" fmla="*/ 324 h 710"/>
                <a:gd name="T2" fmla="*/ 174 w 570"/>
                <a:gd name="T3" fmla="*/ 335 h 710"/>
                <a:gd name="T4" fmla="*/ 115 w 570"/>
                <a:gd name="T5" fmla="*/ 370 h 710"/>
                <a:gd name="T6" fmla="*/ 70 w 570"/>
                <a:gd name="T7" fmla="*/ 429 h 710"/>
                <a:gd name="T8" fmla="*/ 57 w 570"/>
                <a:gd name="T9" fmla="*/ 517 h 710"/>
                <a:gd name="T10" fmla="*/ 90 w 570"/>
                <a:gd name="T11" fmla="*/ 597 h 710"/>
                <a:gd name="T12" fmla="*/ 156 w 570"/>
                <a:gd name="T13" fmla="*/ 647 h 710"/>
                <a:gd name="T14" fmla="*/ 244 w 570"/>
                <a:gd name="T15" fmla="*/ 657 h 710"/>
                <a:gd name="T16" fmla="*/ 342 w 570"/>
                <a:gd name="T17" fmla="*/ 619 h 710"/>
                <a:gd name="T18" fmla="*/ 344 w 570"/>
                <a:gd name="T19" fmla="*/ 501 h 710"/>
                <a:gd name="T20" fmla="*/ 266 w 570"/>
                <a:gd name="T21" fmla="*/ 401 h 710"/>
                <a:gd name="T22" fmla="*/ 205 w 570"/>
                <a:gd name="T23" fmla="*/ 322 h 710"/>
                <a:gd name="T24" fmla="*/ 223 w 570"/>
                <a:gd name="T25" fmla="*/ 61 h 710"/>
                <a:gd name="T26" fmla="*/ 180 w 570"/>
                <a:gd name="T27" fmla="*/ 98 h 710"/>
                <a:gd name="T28" fmla="*/ 166 w 570"/>
                <a:gd name="T29" fmla="*/ 153 h 710"/>
                <a:gd name="T30" fmla="*/ 194 w 570"/>
                <a:gd name="T31" fmla="*/ 214 h 710"/>
                <a:gd name="T32" fmla="*/ 248 w 570"/>
                <a:gd name="T33" fmla="*/ 245 h 710"/>
                <a:gd name="T34" fmla="*/ 325 w 570"/>
                <a:gd name="T35" fmla="*/ 190 h 710"/>
                <a:gd name="T36" fmla="*/ 349 w 570"/>
                <a:gd name="T37" fmla="*/ 134 h 710"/>
                <a:gd name="T38" fmla="*/ 327 w 570"/>
                <a:gd name="T39" fmla="*/ 80 h 710"/>
                <a:gd name="T40" fmla="*/ 271 w 570"/>
                <a:gd name="T41" fmla="*/ 55 h 710"/>
                <a:gd name="T42" fmla="*/ 279 w 570"/>
                <a:gd name="T43" fmla="*/ 0 h 710"/>
                <a:gd name="T44" fmla="*/ 360 w 570"/>
                <a:gd name="T45" fmla="*/ 31 h 710"/>
                <a:gd name="T46" fmla="*/ 402 w 570"/>
                <a:gd name="T47" fmla="*/ 99 h 710"/>
                <a:gd name="T48" fmla="*/ 393 w 570"/>
                <a:gd name="T49" fmla="*/ 180 h 710"/>
                <a:gd name="T50" fmla="*/ 347 w 570"/>
                <a:gd name="T51" fmla="*/ 243 h 710"/>
                <a:gd name="T52" fmla="*/ 282 w 570"/>
                <a:gd name="T53" fmla="*/ 287 h 710"/>
                <a:gd name="T54" fmla="*/ 311 w 570"/>
                <a:gd name="T55" fmla="*/ 366 h 710"/>
                <a:gd name="T56" fmla="*/ 432 w 570"/>
                <a:gd name="T57" fmla="*/ 518 h 710"/>
                <a:gd name="T58" fmla="*/ 454 w 570"/>
                <a:gd name="T59" fmla="*/ 435 h 710"/>
                <a:gd name="T60" fmla="*/ 457 w 570"/>
                <a:gd name="T61" fmla="*/ 362 h 710"/>
                <a:gd name="T62" fmla="*/ 465 w 570"/>
                <a:gd name="T63" fmla="*/ 349 h 710"/>
                <a:gd name="T64" fmla="*/ 511 w 570"/>
                <a:gd name="T65" fmla="*/ 404 h 710"/>
                <a:gd name="T66" fmla="*/ 501 w 570"/>
                <a:gd name="T67" fmla="*/ 490 h 710"/>
                <a:gd name="T68" fmla="*/ 488 w 570"/>
                <a:gd name="T69" fmla="*/ 585 h 710"/>
                <a:gd name="T70" fmla="*/ 538 w 570"/>
                <a:gd name="T71" fmla="*/ 637 h 710"/>
                <a:gd name="T72" fmla="*/ 570 w 570"/>
                <a:gd name="T73" fmla="*/ 643 h 710"/>
                <a:gd name="T74" fmla="*/ 538 w 570"/>
                <a:gd name="T75" fmla="*/ 697 h 710"/>
                <a:gd name="T76" fmla="*/ 495 w 570"/>
                <a:gd name="T77" fmla="*/ 675 h 710"/>
                <a:gd name="T78" fmla="*/ 432 w 570"/>
                <a:gd name="T79" fmla="*/ 608 h 710"/>
                <a:gd name="T80" fmla="*/ 331 w 570"/>
                <a:gd name="T81" fmla="*/ 684 h 710"/>
                <a:gd name="T82" fmla="*/ 212 w 570"/>
                <a:gd name="T83" fmla="*/ 710 h 710"/>
                <a:gd name="T84" fmla="*/ 139 w 570"/>
                <a:gd name="T85" fmla="*/ 697 h 710"/>
                <a:gd name="T86" fmla="*/ 58 w 570"/>
                <a:gd name="T87" fmla="*/ 646 h 710"/>
                <a:gd name="T88" fmla="*/ 6 w 570"/>
                <a:gd name="T89" fmla="*/ 556 h 710"/>
                <a:gd name="T90" fmla="*/ 5 w 570"/>
                <a:gd name="T91" fmla="*/ 452 h 710"/>
                <a:gd name="T92" fmla="*/ 49 w 570"/>
                <a:gd name="T93" fmla="*/ 363 h 710"/>
                <a:gd name="T94" fmla="*/ 124 w 570"/>
                <a:gd name="T95" fmla="*/ 300 h 710"/>
                <a:gd name="T96" fmla="*/ 168 w 570"/>
                <a:gd name="T97" fmla="*/ 273 h 710"/>
                <a:gd name="T98" fmla="*/ 124 w 570"/>
                <a:gd name="T99" fmla="*/ 211 h 710"/>
                <a:gd name="T100" fmla="*/ 110 w 570"/>
                <a:gd name="T101" fmla="*/ 137 h 710"/>
                <a:gd name="T102" fmla="*/ 139 w 570"/>
                <a:gd name="T103" fmla="*/ 65 h 710"/>
                <a:gd name="T104" fmla="*/ 200 w 570"/>
                <a:gd name="T105" fmla="*/ 13 h 7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0" h="710">
                  <a:moveTo>
                    <a:pt x="205" y="322"/>
                  </a:moveTo>
                  <a:lnTo>
                    <a:pt x="202" y="324"/>
                  </a:lnTo>
                  <a:lnTo>
                    <a:pt x="200" y="324"/>
                  </a:lnTo>
                  <a:lnTo>
                    <a:pt x="199" y="325"/>
                  </a:lnTo>
                  <a:lnTo>
                    <a:pt x="194" y="326"/>
                  </a:lnTo>
                  <a:lnTo>
                    <a:pt x="174" y="335"/>
                  </a:lnTo>
                  <a:lnTo>
                    <a:pt x="155" y="344"/>
                  </a:lnTo>
                  <a:lnTo>
                    <a:pt x="135" y="357"/>
                  </a:lnTo>
                  <a:lnTo>
                    <a:pt x="115" y="370"/>
                  </a:lnTo>
                  <a:lnTo>
                    <a:pt x="98" y="387"/>
                  </a:lnTo>
                  <a:lnTo>
                    <a:pt x="82" y="407"/>
                  </a:lnTo>
                  <a:lnTo>
                    <a:pt x="70" y="429"/>
                  </a:lnTo>
                  <a:lnTo>
                    <a:pt x="61" y="456"/>
                  </a:lnTo>
                  <a:lnTo>
                    <a:pt x="57" y="485"/>
                  </a:lnTo>
                  <a:lnTo>
                    <a:pt x="57" y="517"/>
                  </a:lnTo>
                  <a:lnTo>
                    <a:pt x="63" y="547"/>
                  </a:lnTo>
                  <a:lnTo>
                    <a:pt x="74" y="574"/>
                  </a:lnTo>
                  <a:lnTo>
                    <a:pt x="90" y="597"/>
                  </a:lnTo>
                  <a:lnTo>
                    <a:pt x="109" y="618"/>
                  </a:lnTo>
                  <a:lnTo>
                    <a:pt x="131" y="634"/>
                  </a:lnTo>
                  <a:lnTo>
                    <a:pt x="156" y="647"/>
                  </a:lnTo>
                  <a:lnTo>
                    <a:pt x="181" y="654"/>
                  </a:lnTo>
                  <a:lnTo>
                    <a:pt x="208" y="658"/>
                  </a:lnTo>
                  <a:lnTo>
                    <a:pt x="244" y="657"/>
                  </a:lnTo>
                  <a:lnTo>
                    <a:pt x="278" y="650"/>
                  </a:lnTo>
                  <a:lnTo>
                    <a:pt x="311" y="637"/>
                  </a:lnTo>
                  <a:lnTo>
                    <a:pt x="342" y="619"/>
                  </a:lnTo>
                  <a:lnTo>
                    <a:pt x="370" y="596"/>
                  </a:lnTo>
                  <a:lnTo>
                    <a:pt x="398" y="567"/>
                  </a:lnTo>
                  <a:lnTo>
                    <a:pt x="344" y="501"/>
                  </a:lnTo>
                  <a:lnTo>
                    <a:pt x="317" y="467"/>
                  </a:lnTo>
                  <a:lnTo>
                    <a:pt x="290" y="434"/>
                  </a:lnTo>
                  <a:lnTo>
                    <a:pt x="266" y="401"/>
                  </a:lnTo>
                  <a:lnTo>
                    <a:pt x="243" y="371"/>
                  </a:lnTo>
                  <a:lnTo>
                    <a:pt x="222" y="344"/>
                  </a:lnTo>
                  <a:lnTo>
                    <a:pt x="205" y="322"/>
                  </a:lnTo>
                  <a:close/>
                  <a:moveTo>
                    <a:pt x="262" y="55"/>
                  </a:moveTo>
                  <a:lnTo>
                    <a:pt x="241" y="56"/>
                  </a:lnTo>
                  <a:lnTo>
                    <a:pt x="223" y="61"/>
                  </a:lnTo>
                  <a:lnTo>
                    <a:pt x="207" y="70"/>
                  </a:lnTo>
                  <a:lnTo>
                    <a:pt x="192" y="82"/>
                  </a:lnTo>
                  <a:lnTo>
                    <a:pt x="180" y="98"/>
                  </a:lnTo>
                  <a:lnTo>
                    <a:pt x="172" y="115"/>
                  </a:lnTo>
                  <a:lnTo>
                    <a:pt x="166" y="135"/>
                  </a:lnTo>
                  <a:lnTo>
                    <a:pt x="166" y="153"/>
                  </a:lnTo>
                  <a:lnTo>
                    <a:pt x="170" y="174"/>
                  </a:lnTo>
                  <a:lnTo>
                    <a:pt x="180" y="195"/>
                  </a:lnTo>
                  <a:lnTo>
                    <a:pt x="194" y="214"/>
                  </a:lnTo>
                  <a:lnTo>
                    <a:pt x="211" y="235"/>
                  </a:lnTo>
                  <a:lnTo>
                    <a:pt x="226" y="255"/>
                  </a:lnTo>
                  <a:lnTo>
                    <a:pt x="248" y="245"/>
                  </a:lnTo>
                  <a:lnTo>
                    <a:pt x="289" y="221"/>
                  </a:lnTo>
                  <a:lnTo>
                    <a:pt x="309" y="206"/>
                  </a:lnTo>
                  <a:lnTo>
                    <a:pt x="325" y="190"/>
                  </a:lnTo>
                  <a:lnTo>
                    <a:pt x="338" y="173"/>
                  </a:lnTo>
                  <a:lnTo>
                    <a:pt x="347" y="154"/>
                  </a:lnTo>
                  <a:lnTo>
                    <a:pt x="349" y="134"/>
                  </a:lnTo>
                  <a:lnTo>
                    <a:pt x="347" y="113"/>
                  </a:lnTo>
                  <a:lnTo>
                    <a:pt x="339" y="94"/>
                  </a:lnTo>
                  <a:lnTo>
                    <a:pt x="327" y="80"/>
                  </a:lnTo>
                  <a:lnTo>
                    <a:pt x="312" y="67"/>
                  </a:lnTo>
                  <a:lnTo>
                    <a:pt x="293" y="59"/>
                  </a:lnTo>
                  <a:lnTo>
                    <a:pt x="271" y="55"/>
                  </a:lnTo>
                  <a:lnTo>
                    <a:pt x="262" y="55"/>
                  </a:lnTo>
                  <a:close/>
                  <a:moveTo>
                    <a:pt x="251" y="0"/>
                  </a:moveTo>
                  <a:lnTo>
                    <a:pt x="279" y="0"/>
                  </a:lnTo>
                  <a:lnTo>
                    <a:pt x="310" y="5"/>
                  </a:lnTo>
                  <a:lnTo>
                    <a:pt x="337" y="16"/>
                  </a:lnTo>
                  <a:lnTo>
                    <a:pt x="360" y="31"/>
                  </a:lnTo>
                  <a:lnTo>
                    <a:pt x="379" y="50"/>
                  </a:lnTo>
                  <a:lnTo>
                    <a:pt x="392" y="74"/>
                  </a:lnTo>
                  <a:lnTo>
                    <a:pt x="402" y="99"/>
                  </a:lnTo>
                  <a:lnTo>
                    <a:pt x="404" y="129"/>
                  </a:lnTo>
                  <a:lnTo>
                    <a:pt x="402" y="156"/>
                  </a:lnTo>
                  <a:lnTo>
                    <a:pt x="393" y="180"/>
                  </a:lnTo>
                  <a:lnTo>
                    <a:pt x="381" y="203"/>
                  </a:lnTo>
                  <a:lnTo>
                    <a:pt x="365" y="223"/>
                  </a:lnTo>
                  <a:lnTo>
                    <a:pt x="347" y="243"/>
                  </a:lnTo>
                  <a:lnTo>
                    <a:pt x="326" y="259"/>
                  </a:lnTo>
                  <a:lnTo>
                    <a:pt x="304" y="275"/>
                  </a:lnTo>
                  <a:lnTo>
                    <a:pt x="282" y="287"/>
                  </a:lnTo>
                  <a:lnTo>
                    <a:pt x="259" y="299"/>
                  </a:lnTo>
                  <a:lnTo>
                    <a:pt x="283" y="331"/>
                  </a:lnTo>
                  <a:lnTo>
                    <a:pt x="311" y="366"/>
                  </a:lnTo>
                  <a:lnTo>
                    <a:pt x="341" y="403"/>
                  </a:lnTo>
                  <a:lnTo>
                    <a:pt x="402" y="482"/>
                  </a:lnTo>
                  <a:lnTo>
                    <a:pt x="432" y="518"/>
                  </a:lnTo>
                  <a:lnTo>
                    <a:pt x="443" y="491"/>
                  </a:lnTo>
                  <a:lnTo>
                    <a:pt x="451" y="463"/>
                  </a:lnTo>
                  <a:lnTo>
                    <a:pt x="454" y="435"/>
                  </a:lnTo>
                  <a:lnTo>
                    <a:pt x="456" y="404"/>
                  </a:lnTo>
                  <a:lnTo>
                    <a:pt x="457" y="379"/>
                  </a:lnTo>
                  <a:lnTo>
                    <a:pt x="457" y="362"/>
                  </a:lnTo>
                  <a:lnTo>
                    <a:pt x="459" y="354"/>
                  </a:lnTo>
                  <a:lnTo>
                    <a:pt x="462" y="352"/>
                  </a:lnTo>
                  <a:lnTo>
                    <a:pt x="465" y="349"/>
                  </a:lnTo>
                  <a:lnTo>
                    <a:pt x="570" y="349"/>
                  </a:lnTo>
                  <a:lnTo>
                    <a:pt x="570" y="404"/>
                  </a:lnTo>
                  <a:lnTo>
                    <a:pt x="511" y="404"/>
                  </a:lnTo>
                  <a:lnTo>
                    <a:pt x="510" y="429"/>
                  </a:lnTo>
                  <a:lnTo>
                    <a:pt x="507" y="458"/>
                  </a:lnTo>
                  <a:lnTo>
                    <a:pt x="501" y="490"/>
                  </a:lnTo>
                  <a:lnTo>
                    <a:pt x="489" y="526"/>
                  </a:lnTo>
                  <a:lnTo>
                    <a:pt x="469" y="561"/>
                  </a:lnTo>
                  <a:lnTo>
                    <a:pt x="488" y="585"/>
                  </a:lnTo>
                  <a:lnTo>
                    <a:pt x="505" y="603"/>
                  </a:lnTo>
                  <a:lnTo>
                    <a:pt x="519" y="619"/>
                  </a:lnTo>
                  <a:lnTo>
                    <a:pt x="538" y="637"/>
                  </a:lnTo>
                  <a:lnTo>
                    <a:pt x="546" y="641"/>
                  </a:lnTo>
                  <a:lnTo>
                    <a:pt x="556" y="642"/>
                  </a:lnTo>
                  <a:lnTo>
                    <a:pt x="570" y="643"/>
                  </a:lnTo>
                  <a:lnTo>
                    <a:pt x="570" y="699"/>
                  </a:lnTo>
                  <a:lnTo>
                    <a:pt x="554" y="699"/>
                  </a:lnTo>
                  <a:lnTo>
                    <a:pt x="538" y="697"/>
                  </a:lnTo>
                  <a:lnTo>
                    <a:pt x="521" y="692"/>
                  </a:lnTo>
                  <a:lnTo>
                    <a:pt x="503" y="683"/>
                  </a:lnTo>
                  <a:lnTo>
                    <a:pt x="495" y="675"/>
                  </a:lnTo>
                  <a:lnTo>
                    <a:pt x="468" y="648"/>
                  </a:lnTo>
                  <a:lnTo>
                    <a:pt x="451" y="630"/>
                  </a:lnTo>
                  <a:lnTo>
                    <a:pt x="432" y="608"/>
                  </a:lnTo>
                  <a:lnTo>
                    <a:pt x="401" y="638"/>
                  </a:lnTo>
                  <a:lnTo>
                    <a:pt x="366" y="664"/>
                  </a:lnTo>
                  <a:lnTo>
                    <a:pt x="331" y="684"/>
                  </a:lnTo>
                  <a:lnTo>
                    <a:pt x="293" y="699"/>
                  </a:lnTo>
                  <a:lnTo>
                    <a:pt x="254" y="707"/>
                  </a:lnTo>
                  <a:lnTo>
                    <a:pt x="212" y="710"/>
                  </a:lnTo>
                  <a:lnTo>
                    <a:pt x="201" y="710"/>
                  </a:lnTo>
                  <a:lnTo>
                    <a:pt x="169" y="706"/>
                  </a:lnTo>
                  <a:lnTo>
                    <a:pt x="139" y="697"/>
                  </a:lnTo>
                  <a:lnTo>
                    <a:pt x="109" y="684"/>
                  </a:lnTo>
                  <a:lnTo>
                    <a:pt x="82" y="667"/>
                  </a:lnTo>
                  <a:lnTo>
                    <a:pt x="58" y="646"/>
                  </a:lnTo>
                  <a:lnTo>
                    <a:pt x="36" y="619"/>
                  </a:lnTo>
                  <a:lnTo>
                    <a:pt x="19" y="588"/>
                  </a:lnTo>
                  <a:lnTo>
                    <a:pt x="6" y="556"/>
                  </a:lnTo>
                  <a:lnTo>
                    <a:pt x="0" y="521"/>
                  </a:lnTo>
                  <a:lnTo>
                    <a:pt x="0" y="485"/>
                  </a:lnTo>
                  <a:lnTo>
                    <a:pt x="5" y="452"/>
                  </a:lnTo>
                  <a:lnTo>
                    <a:pt x="15" y="420"/>
                  </a:lnTo>
                  <a:lnTo>
                    <a:pt x="30" y="391"/>
                  </a:lnTo>
                  <a:lnTo>
                    <a:pt x="49" y="363"/>
                  </a:lnTo>
                  <a:lnTo>
                    <a:pt x="73" y="338"/>
                  </a:lnTo>
                  <a:lnTo>
                    <a:pt x="98" y="317"/>
                  </a:lnTo>
                  <a:lnTo>
                    <a:pt x="124" y="300"/>
                  </a:lnTo>
                  <a:lnTo>
                    <a:pt x="148" y="288"/>
                  </a:lnTo>
                  <a:lnTo>
                    <a:pt x="170" y="278"/>
                  </a:lnTo>
                  <a:lnTo>
                    <a:pt x="168" y="273"/>
                  </a:lnTo>
                  <a:lnTo>
                    <a:pt x="166" y="272"/>
                  </a:lnTo>
                  <a:lnTo>
                    <a:pt x="136" y="233"/>
                  </a:lnTo>
                  <a:lnTo>
                    <a:pt x="124" y="211"/>
                  </a:lnTo>
                  <a:lnTo>
                    <a:pt x="115" y="189"/>
                  </a:lnTo>
                  <a:lnTo>
                    <a:pt x="110" y="163"/>
                  </a:lnTo>
                  <a:lnTo>
                    <a:pt x="110" y="137"/>
                  </a:lnTo>
                  <a:lnTo>
                    <a:pt x="115" y="113"/>
                  </a:lnTo>
                  <a:lnTo>
                    <a:pt x="125" y="88"/>
                  </a:lnTo>
                  <a:lnTo>
                    <a:pt x="139" y="65"/>
                  </a:lnTo>
                  <a:lnTo>
                    <a:pt x="156" y="45"/>
                  </a:lnTo>
                  <a:lnTo>
                    <a:pt x="177" y="27"/>
                  </a:lnTo>
                  <a:lnTo>
                    <a:pt x="200" y="13"/>
                  </a:lnTo>
                  <a:lnTo>
                    <a:pt x="224" y="5"/>
                  </a:lnTo>
                  <a:lnTo>
                    <a:pt x="251" y="0"/>
                  </a:lnTo>
                  <a:close/>
                </a:path>
              </a:pathLst>
            </a:custGeom>
            <a:solidFill>
              <a:schemeClr val="accent1"/>
            </a:solidFill>
            <a:ln>
              <a:noFill/>
            </a:ln>
            <a:extLst>
              <a:ext uri="{91240B29-F687-4F45-9708-019B960494DF}">
                <a14:hiddenLine xmlns:a14="http://schemas.microsoft.com/office/drawing/2010/main" w="0">
                  <a:solidFill>
                    <a:srgbClr val="4FEDFF"/>
                  </a:solidFill>
                  <a:prstDash val="solid"/>
                  <a:round/>
                  <a:headEnd/>
                  <a:tailEnd/>
                </a14:hiddenLine>
              </a:ext>
            </a:extLst>
          </p:spPr>
          <p:txBody>
            <a:bodyPr/>
            <a:lstStyle>
              <a:defPPr>
                <a:defRPr lang="en-GB"/>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defRPr/>
              </a:pPr>
              <a:endParaRPr lang="en-GB">
                <a:cs typeface="Arial" pitchFamily="34" charset="0"/>
              </a:endParaRPr>
            </a:p>
          </p:txBody>
        </p:sp>
      </p:grpSp>
      <p:sp>
        <p:nvSpPr>
          <p:cNvPr id="19" name="Footer Placeholder 4"/>
          <p:cNvSpPr>
            <a:spLocks noGrp="1"/>
          </p:cNvSpPr>
          <p:nvPr>
            <p:ph type="ftr" sz="quarter" idx="3"/>
          </p:nvPr>
        </p:nvSpPr>
        <p:spPr>
          <a:xfrm>
            <a:off x="468000" y="6480000"/>
            <a:ext cx="5760000" cy="180000"/>
          </a:xfrm>
          <a:prstGeom prst="rect">
            <a:avLst/>
          </a:prstGeom>
        </p:spPr>
        <p:txBody>
          <a:bodyPr vert="horz" lIns="0" tIns="0" rIns="0" bIns="0" rtlCol="0" anchor="t" anchorCtr="0"/>
          <a:lstStyle>
            <a:lvl1pPr algn="l">
              <a:defRPr sz="1000">
                <a:solidFill>
                  <a:schemeClr val="tx1"/>
                </a:solidFill>
                <a:latin typeface="Georgia" panose="02040502050405020303" pitchFamily="18" charset="0"/>
              </a:defRPr>
            </a:lvl1pPr>
          </a:lstStyle>
          <a:p>
            <a:endParaRPr lang="en-GB" dirty="0"/>
          </a:p>
        </p:txBody>
      </p:sp>
      <p:sp>
        <p:nvSpPr>
          <p:cNvPr id="20" name="Slide Number Placeholder 5"/>
          <p:cNvSpPr>
            <a:spLocks noGrp="1"/>
          </p:cNvSpPr>
          <p:nvPr>
            <p:ph type="sldNum" sz="quarter" idx="4"/>
          </p:nvPr>
        </p:nvSpPr>
        <p:spPr>
          <a:xfrm>
            <a:off x="468311" y="6300000"/>
            <a:ext cx="1080000" cy="180000"/>
          </a:xfrm>
          <a:prstGeom prst="rect">
            <a:avLst/>
          </a:prstGeom>
        </p:spPr>
        <p:txBody>
          <a:bodyPr vert="horz" lIns="0" tIns="0" rIns="0" bIns="0" rtlCol="0" anchor="t" anchorCtr="0"/>
          <a:lstStyle>
            <a:lvl1pPr algn="r">
              <a:defRPr sz="1000" b="1">
                <a:solidFill>
                  <a:schemeClr val="tx1"/>
                </a:solidFill>
                <a:latin typeface="Georgia" panose="02040502050405020303" pitchFamily="18" charset="0"/>
              </a:defRPr>
            </a:lvl1pPr>
          </a:lstStyle>
          <a:p>
            <a:pPr algn="l"/>
            <a:r>
              <a:rPr lang="en-GB"/>
              <a:t>Slide </a:t>
            </a:r>
            <a:fld id="{0B662254-9070-473A-9788-81A989BEC7EF}" type="slidenum">
              <a:rPr lang="en-GB" smtClean="0"/>
              <a:pPr algn="l"/>
              <a:t>‹#›</a:t>
            </a:fld>
            <a:endParaRPr lang="en-GB" dirty="0"/>
          </a:p>
        </p:txBody>
      </p:sp>
    </p:spTree>
    <p:extLst>
      <p:ext uri="{BB962C8B-B14F-4D97-AF65-F5344CB8AC3E}">
        <p14:creationId xmlns:p14="http://schemas.microsoft.com/office/powerpoint/2010/main" val="2005760832"/>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6" r:id="rId3"/>
    <p:sldLayoutId id="2147483755" r:id="rId4"/>
  </p:sldLayoutIdLst>
  <p:hf hdr="0" ftr="0" dt="0"/>
  <p:txStyles>
    <p:titleStyle>
      <a:lvl1pPr algn="l" defTabSz="914400" rtl="0" eaLnBrk="1" latinLnBrk="0" hangingPunct="1">
        <a:spcBef>
          <a:spcPct val="0"/>
        </a:spcBef>
        <a:buNone/>
        <a:defRPr sz="2800" kern="1200">
          <a:solidFill>
            <a:schemeClr val="accent1"/>
          </a:solidFill>
          <a:latin typeface="Georgia" panose="02040502050405020303" pitchFamily="18" charset="0"/>
          <a:ea typeface="+mj-ea"/>
          <a:cs typeface="+mj-cs"/>
        </a:defRPr>
      </a:lvl1pPr>
    </p:titleStyle>
    <p:bodyStyle>
      <a:lvl1pPr marL="0" indent="0" algn="l" defTabSz="914400" rtl="0" eaLnBrk="1" latinLnBrk="0" hangingPunct="1">
        <a:spcBef>
          <a:spcPts val="0"/>
        </a:spcBef>
        <a:spcAft>
          <a:spcPts val="400"/>
        </a:spcAft>
        <a:buFont typeface="Arial" panose="020B0604020202020204" pitchFamily="34" charset="0"/>
        <a:buNone/>
        <a:defRPr sz="1600" b="1" kern="1200">
          <a:solidFill>
            <a:schemeClr val="tx1"/>
          </a:solidFill>
          <a:latin typeface="Georgia" panose="02040502050405020303" pitchFamily="18" charset="0"/>
          <a:ea typeface="+mn-ea"/>
          <a:cs typeface="+mn-cs"/>
        </a:defRPr>
      </a:lvl1pPr>
      <a:lvl2pPr marL="0" indent="0" algn="l" defTabSz="914400" rtl="0" eaLnBrk="1" latinLnBrk="0" hangingPunct="1">
        <a:spcBef>
          <a:spcPts val="0"/>
        </a:spcBef>
        <a:spcAft>
          <a:spcPts val="400"/>
        </a:spcAft>
        <a:buClr>
          <a:schemeClr val="accent1"/>
        </a:buClr>
        <a:buFontTx/>
        <a:buNone/>
        <a:defRPr sz="1600" kern="1200">
          <a:solidFill>
            <a:schemeClr val="accent1"/>
          </a:solidFill>
          <a:latin typeface="Georgia" panose="02040502050405020303" pitchFamily="18" charset="0"/>
          <a:ea typeface="+mn-ea"/>
          <a:cs typeface="+mn-cs"/>
        </a:defRPr>
      </a:lvl2pPr>
      <a:lvl3pPr marL="0" indent="0" algn="l" defTabSz="914400" rtl="0" eaLnBrk="1" latinLnBrk="0" hangingPunct="1">
        <a:spcBef>
          <a:spcPts val="0"/>
        </a:spcBef>
        <a:spcAft>
          <a:spcPts val="400"/>
        </a:spcAft>
        <a:buFontTx/>
        <a:buNone/>
        <a:defRPr sz="1600" kern="1200">
          <a:solidFill>
            <a:schemeClr val="tx1"/>
          </a:solidFill>
          <a:latin typeface="Georgia" panose="02040502050405020303" pitchFamily="18" charset="0"/>
          <a:ea typeface="+mn-ea"/>
          <a:cs typeface="+mn-cs"/>
        </a:defRPr>
      </a:lvl3pPr>
      <a:lvl4pPr marL="180975" indent="-180975" algn="l" defTabSz="914400" rtl="0" eaLnBrk="1" latinLnBrk="0" hangingPunct="1">
        <a:spcBef>
          <a:spcPts val="0"/>
        </a:spcBef>
        <a:spcAft>
          <a:spcPts val="400"/>
        </a:spcAft>
        <a:buClr>
          <a:schemeClr val="accent1"/>
        </a:buClr>
        <a:buFont typeface="Arial" panose="020B0604020202020204" pitchFamily="34" charset="0"/>
        <a:buChar char="•"/>
        <a:defRPr sz="1600" kern="1200">
          <a:solidFill>
            <a:schemeClr val="tx1"/>
          </a:solidFill>
          <a:latin typeface="Georgia" panose="02040502050405020303" pitchFamily="18" charset="0"/>
          <a:ea typeface="+mn-ea"/>
          <a:cs typeface="+mn-cs"/>
        </a:defRPr>
      </a:lvl4pPr>
      <a:lvl5pPr marL="180975" indent="0" algn="l" defTabSz="914400" rtl="0" eaLnBrk="1" latinLnBrk="0" hangingPunct="1">
        <a:spcBef>
          <a:spcPts val="0"/>
        </a:spcBef>
        <a:spcAft>
          <a:spcPts val="400"/>
        </a:spcAft>
        <a:buFontTx/>
        <a:buNone/>
        <a:defRPr sz="1600" kern="1200">
          <a:solidFill>
            <a:schemeClr val="tx1"/>
          </a:solidFill>
          <a:latin typeface="Georgia" panose="02040502050405020303" pitchFamily="18" charset="0"/>
          <a:ea typeface="+mn-ea"/>
          <a:cs typeface="+mn-cs"/>
        </a:defRPr>
      </a:lvl5pPr>
      <a:lvl6pPr marL="361950" indent="-180975" algn="l" defTabSz="914400" rtl="0" eaLnBrk="1" latinLnBrk="0" hangingPunct="1">
        <a:spcBef>
          <a:spcPts val="0"/>
        </a:spcBef>
        <a:spcAft>
          <a:spcPts val="400"/>
        </a:spcAft>
        <a:buClr>
          <a:schemeClr val="accent1"/>
        </a:buClr>
        <a:buFont typeface="Georgia" panose="02040502050405020303" pitchFamily="18" charset="0"/>
        <a:buChar char="-"/>
        <a:defRPr sz="1600" kern="1200">
          <a:solidFill>
            <a:schemeClr val="tx1"/>
          </a:solidFill>
          <a:latin typeface="Georgia" panose="02040502050405020303" pitchFamily="18" charset="0"/>
          <a:ea typeface="+mn-ea"/>
          <a:cs typeface="+mn-cs"/>
        </a:defRPr>
      </a:lvl6pPr>
      <a:lvl7pPr marL="361950" indent="0" algn="l" defTabSz="914400" rtl="0" eaLnBrk="1" latinLnBrk="0" hangingPunct="1">
        <a:spcBef>
          <a:spcPts val="0"/>
        </a:spcBef>
        <a:spcAft>
          <a:spcPts val="400"/>
        </a:spcAft>
        <a:buClr>
          <a:schemeClr val="accent1"/>
        </a:buClr>
        <a:buFontTx/>
        <a:buNone/>
        <a:defRPr sz="1600" kern="1200">
          <a:solidFill>
            <a:schemeClr val="tx1"/>
          </a:solidFill>
          <a:latin typeface="Georgia" panose="02040502050405020303" pitchFamily="18" charset="0"/>
          <a:ea typeface="+mn-ea"/>
          <a:cs typeface="+mn-cs"/>
        </a:defRPr>
      </a:lvl7pPr>
      <a:lvl8pPr marL="180975" indent="-180975" algn="l" defTabSz="914400" rtl="0" eaLnBrk="1" latinLnBrk="0" hangingPunct="1">
        <a:spcBef>
          <a:spcPts val="0"/>
        </a:spcBef>
        <a:spcAft>
          <a:spcPts val="400"/>
        </a:spcAft>
        <a:buClr>
          <a:schemeClr val="accent1"/>
        </a:buClr>
        <a:buFont typeface="+mj-lt"/>
        <a:buAutoNum type="arabicPeriod"/>
        <a:defRPr sz="1600" kern="1200">
          <a:solidFill>
            <a:schemeClr val="tx1"/>
          </a:solidFill>
          <a:latin typeface="Georgia" panose="02040502050405020303" pitchFamily="18" charset="0"/>
          <a:ea typeface="+mn-ea"/>
          <a:cs typeface="+mn-cs"/>
        </a:defRPr>
      </a:lvl8pPr>
      <a:lvl9pPr marL="361950" indent="-180975" algn="l" defTabSz="914400" rtl="0" eaLnBrk="1" latinLnBrk="0" hangingPunct="1">
        <a:spcBef>
          <a:spcPts val="0"/>
        </a:spcBef>
        <a:spcAft>
          <a:spcPts val="400"/>
        </a:spcAft>
        <a:buClr>
          <a:schemeClr val="accent1"/>
        </a:buClr>
        <a:buFont typeface="+mj-lt"/>
        <a:buAutoNum type="alphaLcPeriod"/>
        <a:defRPr sz="1600" kern="1200">
          <a:solidFill>
            <a:schemeClr val="tx1"/>
          </a:solidFill>
          <a:latin typeface="Georgia" panose="02040502050405020303"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23.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image" Target="../media/image9.png"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image" Target="../media/image10.png"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8" Type="http://schemas.openxmlformats.org/officeDocument/2006/relationships/image" Target="../media/image17.png" />
  <Relationship Id="rId3" Type="http://schemas.openxmlformats.org/officeDocument/2006/relationships/image" Target="../media/image12.png" />
  <Relationship Id="rId7" Type="http://schemas.openxmlformats.org/officeDocument/2006/relationships/image" Target="../media/image16.png" />
  <Relationship Id="rId2" Type="http://schemas.openxmlformats.org/officeDocument/2006/relationships/image" Target="../media/image11.png" />
  <Relationship Id="rId1" Type="http://schemas.openxmlformats.org/officeDocument/2006/relationships/slideLayout" Target="../slideLayouts/slideLayout2.xml" />
  <Relationship Id="rId6" Type="http://schemas.openxmlformats.org/officeDocument/2006/relationships/image" Target="../media/image15.png" />
  <Relationship Id="rId11" Type="http://schemas.openxmlformats.org/officeDocument/2006/relationships/image" Target="../media/image20.png" />
  <Relationship Id="rId5" Type="http://schemas.openxmlformats.org/officeDocument/2006/relationships/image" Target="../media/image14.png" />
  <Relationship Id="rId10" Type="http://schemas.openxmlformats.org/officeDocument/2006/relationships/image" Target="../media/image19.png" />
  <Relationship Id="rId4" Type="http://schemas.openxmlformats.org/officeDocument/2006/relationships/image" Target="../media/image13.png" />
  <Relationship Id="rId9" Type="http://schemas.openxmlformats.org/officeDocument/2006/relationships/image" Target="../media/image18.png" />
</Relationships>
</file>

<file path=ppt/slides/_rels/slide18.xml.rels>&#65279;<?xml version="1.0" encoding="UTF-8" standalone="yes"?>
<Relationships xmlns="http://schemas.openxmlformats.org/package/2006/relationships">
  <Relationship Id="rId2" Type="http://schemas.openxmlformats.org/officeDocument/2006/relationships/image" Target="../media/image21.png"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2" Type="http://schemas.openxmlformats.org/officeDocument/2006/relationships/hyperlink" Target="http://www.salute.gov.it/imgs/C_17_pubblicazioni_2509_allegato.pdf" TargetMode="Externa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hyperlink" Target="mailto:arturo.leone@twobirds.com" TargetMode="Externa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2" Type="http://schemas.openxmlformats.org/officeDocument/2006/relationships/image" Target="../media/image1.png"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image" Target="../media/image2.png" />
  <Relationship Id="rId1" Type="http://schemas.openxmlformats.org/officeDocument/2006/relationships/slideLayout" Target="../slideLayouts/slideLayout2.xml" />
  <Relationship Id="rId6" Type="http://schemas.openxmlformats.org/officeDocument/2006/relationships/image" Target="../media/image6.png" />
  <Relationship Id="rId5" Type="http://schemas.openxmlformats.org/officeDocument/2006/relationships/hyperlink" Target="https://www.oecd.org/sti/consumer/48127506.pdf" TargetMode="External" />
  <Relationship Id="rId4" Type="http://schemas.openxmlformats.org/officeDocument/2006/relationships/hyperlink" Target="https://iccwbo.org/content/uploads/sites/3/" TargetMode="Externa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7.png"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8960-7D8C-4F13-B905-0A268AE773F8}"/>
              </a:ext>
            </a:extLst>
          </p:cNvPr>
          <p:cNvSpPr>
            <a:spLocks noGrp="1"/>
          </p:cNvSpPr>
          <p:nvPr>
            <p:ph type="title"/>
          </p:nvPr>
        </p:nvSpPr>
        <p:spPr/>
        <p:txBody>
          <a:bodyPr>
            <a:normAutofit fontScale="90000"/>
          </a:bodyPr>
          <a:lstStyle/>
          <a:p>
            <a:endParaRPr lang="it-IT"/>
          </a:p>
        </p:txBody>
      </p:sp>
      <p:sp>
        <p:nvSpPr>
          <p:cNvPr id="3" name="Text Placeholder 2">
            <a:extLst>
              <a:ext uri="{FF2B5EF4-FFF2-40B4-BE49-F238E27FC236}">
                <a16:creationId xmlns:a16="http://schemas.microsoft.com/office/drawing/2014/main" id="{720589B7-AD99-4680-82D2-7F0ADD6EA514}"/>
              </a:ext>
            </a:extLst>
          </p:cNvPr>
          <p:cNvSpPr>
            <a:spLocks noGrp="1"/>
          </p:cNvSpPr>
          <p:nvPr>
            <p:ph type="body" sz="quarter" idx="13"/>
          </p:nvPr>
        </p:nvSpPr>
        <p:spPr>
          <a:xfrm>
            <a:off x="540008" y="3227986"/>
            <a:ext cx="8208000" cy="1800200"/>
          </a:xfrm>
        </p:spPr>
        <p:txBody>
          <a:bodyPr/>
          <a:lstStyle/>
          <a:p>
            <a:pPr algn="ctr"/>
            <a:r>
              <a:rPr lang="it-IT" b="1" dirty="0"/>
              <a:t>Green </a:t>
            </a:r>
            <a:r>
              <a:rPr lang="it-IT" b="1" dirty="0" err="1"/>
              <a:t>claims</a:t>
            </a:r>
            <a:r>
              <a:rPr lang="it-IT" b="1" dirty="0"/>
              <a:t> tra disciplina consumeristica e normazione tecnica </a:t>
            </a:r>
          </a:p>
        </p:txBody>
      </p:sp>
      <p:sp>
        <p:nvSpPr>
          <p:cNvPr id="5" name="TextBox 4">
            <a:extLst>
              <a:ext uri="{FF2B5EF4-FFF2-40B4-BE49-F238E27FC236}">
                <a16:creationId xmlns:a16="http://schemas.microsoft.com/office/drawing/2014/main" id="{12821811-2F7F-4EB4-BCAE-A1DA88885748}"/>
              </a:ext>
            </a:extLst>
          </p:cNvPr>
          <p:cNvSpPr txBox="1"/>
          <p:nvPr/>
        </p:nvSpPr>
        <p:spPr>
          <a:xfrm>
            <a:off x="468000" y="6313334"/>
            <a:ext cx="1727736" cy="338554"/>
          </a:xfrm>
          <a:prstGeom prst="rect">
            <a:avLst/>
          </a:prstGeom>
          <a:noFill/>
        </p:spPr>
        <p:txBody>
          <a:bodyPr wrap="square" rtlCol="0">
            <a:spAutoFit/>
          </a:bodyPr>
          <a:lstStyle/>
          <a:p>
            <a:r>
              <a:rPr lang="it-IT" sz="1600" b="1" dirty="0">
                <a:solidFill>
                  <a:schemeClr val="bg1"/>
                </a:solidFill>
                <a:latin typeface="Georgia" panose="02040502050405020303" pitchFamily="18" charset="0"/>
              </a:rPr>
              <a:t>7 luglio 2021</a:t>
            </a:r>
          </a:p>
        </p:txBody>
      </p:sp>
      <p:sp>
        <p:nvSpPr>
          <p:cNvPr id="6" name="TextBox 5">
            <a:extLst>
              <a:ext uri="{FF2B5EF4-FFF2-40B4-BE49-F238E27FC236}">
                <a16:creationId xmlns:a16="http://schemas.microsoft.com/office/drawing/2014/main" id="{BBC766DF-8497-4475-8C12-7D3C06884F66}"/>
              </a:ext>
            </a:extLst>
          </p:cNvPr>
          <p:cNvSpPr txBox="1"/>
          <p:nvPr/>
        </p:nvSpPr>
        <p:spPr>
          <a:xfrm>
            <a:off x="2915816" y="4602437"/>
            <a:ext cx="3456384" cy="400110"/>
          </a:xfrm>
          <a:prstGeom prst="rect">
            <a:avLst/>
          </a:prstGeom>
          <a:noFill/>
        </p:spPr>
        <p:txBody>
          <a:bodyPr wrap="square" rtlCol="0">
            <a:spAutoFit/>
          </a:bodyPr>
          <a:lstStyle/>
          <a:p>
            <a:pPr algn="ctr"/>
            <a:r>
              <a:rPr lang="it-IT" sz="2000" b="1" dirty="0">
                <a:solidFill>
                  <a:schemeClr val="bg1"/>
                </a:solidFill>
                <a:latin typeface="Georgia" panose="02040502050405020303" pitchFamily="18" charset="0"/>
              </a:rPr>
              <a:t>Avv. Arturo Leone</a:t>
            </a:r>
          </a:p>
        </p:txBody>
      </p:sp>
    </p:spTree>
    <p:extLst>
      <p:ext uri="{BB962C8B-B14F-4D97-AF65-F5344CB8AC3E}">
        <p14:creationId xmlns:p14="http://schemas.microsoft.com/office/powerpoint/2010/main" val="3519408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70F-E2E9-47AE-8039-EE6883C6FC32}"/>
              </a:ext>
            </a:extLst>
          </p:cNvPr>
          <p:cNvSpPr>
            <a:spLocks noGrp="1"/>
          </p:cNvSpPr>
          <p:nvPr>
            <p:ph type="title"/>
          </p:nvPr>
        </p:nvSpPr>
        <p:spPr/>
        <p:txBody>
          <a:bodyPr/>
          <a:lstStyle/>
          <a:p>
            <a:r>
              <a:rPr lang="it-IT" dirty="0"/>
              <a:t>La normazione tecnica volontaria</a:t>
            </a:r>
          </a:p>
        </p:txBody>
      </p:sp>
      <p:sp>
        <p:nvSpPr>
          <p:cNvPr id="3" name="Content Placeholder 2">
            <a:extLst>
              <a:ext uri="{FF2B5EF4-FFF2-40B4-BE49-F238E27FC236}">
                <a16:creationId xmlns:a16="http://schemas.microsoft.com/office/drawing/2014/main" id="{781D407E-5283-4248-9BFB-AEEF51BBE583}"/>
              </a:ext>
            </a:extLst>
          </p:cNvPr>
          <p:cNvSpPr>
            <a:spLocks noGrp="1"/>
          </p:cNvSpPr>
          <p:nvPr>
            <p:ph idx="1"/>
          </p:nvPr>
        </p:nvSpPr>
        <p:spPr/>
        <p:txBody>
          <a:bodyPr>
            <a:normAutofit fontScale="85000" lnSpcReduction="20000"/>
          </a:bodyPr>
          <a:lstStyle/>
          <a:p>
            <a:pPr marL="342900" indent="-342900" algn="just">
              <a:lnSpc>
                <a:spcPct val="120000"/>
              </a:lnSpc>
              <a:buFont typeface="Wingdings" panose="05000000000000000000" pitchFamily="2" charset="2"/>
              <a:buChar char="Ø"/>
            </a:pPr>
            <a:r>
              <a:rPr lang="it-IT" sz="2000" b="0" dirty="0">
                <a:solidFill>
                  <a:srgbClr val="000000"/>
                </a:solidFill>
                <a:ea typeface="Times New Roman" panose="02020603050405020304" pitchFamily="18" charset="0"/>
                <a:cs typeface="Open Sans" panose="020B0606030504020204" pitchFamily="34" charset="0"/>
              </a:rPr>
              <a:t>Per la Commissione europea nella linea guida sulla c.d. direttiva macchine del 1999 (98/37/CE, ora abrogata dalla Direttiva 2006/42/CE), assumono efficacia vincolante in tre casi: quando la norma tecnica è imposta da una norma giuridica che la richiama o che la recepisce; quando la norma è inserita in un contratto, privato o pubblico, in quanto, in tal caso la conformità diventa un obbligo contrattuale; quando la norma codifica lo stato dell’arte, che è obbligatorio per sua natura.</a:t>
            </a:r>
          </a:p>
          <a:p>
            <a:pPr marL="342900" indent="-342900" algn="just">
              <a:lnSpc>
                <a:spcPct val="120000"/>
              </a:lnSpc>
              <a:buFont typeface="Wingdings" panose="05000000000000000000" pitchFamily="2" charset="2"/>
              <a:buChar char="Ø"/>
            </a:pPr>
            <a:r>
              <a:rPr lang="it-IT" sz="2000" b="0" dirty="0">
                <a:solidFill>
                  <a:srgbClr val="000000"/>
                </a:solidFill>
                <a:ea typeface="Times New Roman" panose="02020603050405020304" pitchFamily="18" charset="0"/>
                <a:cs typeface="Open Sans" panose="020B0606030504020204" pitchFamily="34" charset="0"/>
              </a:rPr>
              <a:t>Sulla obbligatorietà delle norme tecniche si era precedentemente espressa la Risoluzione del Consiglio 7 maggio 1985, secondo cui le norme tecniche sono sempre facoltative, e che “</a:t>
            </a:r>
            <a:r>
              <a:rPr lang="it-IT" sz="2000" b="0" i="1" dirty="0">
                <a:solidFill>
                  <a:srgbClr val="000000"/>
                </a:solidFill>
                <a:ea typeface="Times New Roman" panose="02020603050405020304" pitchFamily="18" charset="0"/>
                <a:cs typeface="Open Sans" panose="020B0606030504020204" pitchFamily="34" charset="0"/>
              </a:rPr>
              <a:t>la mancata conformità non è mai un’inadempienza in sé, in quanto il concetto di inadempienza comporta sempre l’esistenza di un obbligo”; la conformità ad una norma armonizzata comporta una presunzione di conformità alla normativa ed essendo un atto volontario diventa un comportamento degno di merito (da parte del fabbricante), di cui le autorità di controllo tengono conto nella politica di sorveglianza del mercato che conducono.</a:t>
            </a:r>
            <a:endParaRPr lang="it-IT" sz="2400" b="0" i="1" dirty="0">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358623E8-38D2-4CF4-B83A-00767B161247}"/>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9969A33B-407F-441D-8B70-CED113C800C4}"/>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10</a:t>
            </a:fld>
            <a:endParaRPr lang="en-GB" dirty="0"/>
          </a:p>
        </p:txBody>
      </p:sp>
    </p:spTree>
    <p:extLst>
      <p:ext uri="{BB962C8B-B14F-4D97-AF65-F5344CB8AC3E}">
        <p14:creationId xmlns:p14="http://schemas.microsoft.com/office/powerpoint/2010/main" val="20684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3949-AF69-4A24-ACB9-EA32A71EF7DB}"/>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6C175FEE-1B5C-4D5C-9BF0-776794AEC262}"/>
              </a:ext>
            </a:extLst>
          </p:cNvPr>
          <p:cNvSpPr>
            <a:spLocks noGrp="1"/>
          </p:cNvSpPr>
          <p:nvPr>
            <p:ph idx="1"/>
          </p:nvPr>
        </p:nvSpPr>
        <p:spPr/>
        <p:txBody>
          <a:bodyPr/>
          <a:lstStyle/>
          <a:p>
            <a:pPr algn="just"/>
            <a:r>
              <a:rPr lang="it-IT" sz="1700" b="0" dirty="0"/>
              <a:t>Esempi in materia consumeristica di attribuzione di rilevanza a norme tecniche non cogenti:</a:t>
            </a:r>
          </a:p>
          <a:p>
            <a:pPr algn="just"/>
            <a:endParaRPr lang="it-IT" sz="1700" b="0" dirty="0"/>
          </a:p>
          <a:p>
            <a:pPr algn="just"/>
            <a:r>
              <a:rPr lang="it-IT" sz="1700" dirty="0"/>
              <a:t>Cod. Cons. art. 105 (</a:t>
            </a:r>
            <a:r>
              <a:rPr lang="it-IT" dirty="0"/>
              <a:t>Presunzione e valutazione di sicurezza)</a:t>
            </a:r>
            <a:endParaRPr lang="it-IT" sz="1700" dirty="0"/>
          </a:p>
          <a:p>
            <a:pPr algn="just"/>
            <a:r>
              <a:rPr lang="it-IT" sz="1700" b="0" i="1" dirty="0"/>
              <a:t>"1. In mancanza di specifiche disposizioni comunitarie che disciplinano gli aspetti di sicurezza, un prodotto si presume sicuro quando è conforme alla legislazione vigente nello Stato membro in cui il prodotto stesso è commercializzato e con riferimento ai requisiti cui deve rispondere sul piano sanitario e della sicurezza.</a:t>
            </a:r>
          </a:p>
          <a:p>
            <a:pPr algn="just"/>
            <a:r>
              <a:rPr lang="it-IT" sz="1700" b="0" i="1" dirty="0"/>
              <a:t>2. Si presume che un prodotto sia sicuro, per quanto concerne i rischi e le categorie di rischi disciplinati dalla normativa nazionale, quando </a:t>
            </a:r>
            <a:r>
              <a:rPr lang="it-IT" sz="1700" b="0" i="1" dirty="0">
                <a:solidFill>
                  <a:schemeClr val="accent1"/>
                </a:solidFill>
              </a:rPr>
              <a:t>è conforme alle norme nazionali non cogenti che recepiscono le norme europee i cui riferimenti sono stati pubblicati dalla Commissione europea</a:t>
            </a:r>
            <a:r>
              <a:rPr lang="it-IT" sz="1700" b="0" i="1" dirty="0"/>
              <a:t> nella Gazzetta Ufficiale delle Comunità europee a norma dell'articolo 4 della direttiva 2001/95/CE, del Parlamento europeo e del Consiglio, del 3 dicembre 2001"</a:t>
            </a:r>
            <a:r>
              <a:rPr lang="it-IT" sz="1700" b="0" dirty="0"/>
              <a:t>.</a:t>
            </a:r>
          </a:p>
          <a:p>
            <a:pPr algn="just"/>
            <a:endParaRPr lang="it-IT" b="0" dirty="0"/>
          </a:p>
        </p:txBody>
      </p:sp>
      <p:sp>
        <p:nvSpPr>
          <p:cNvPr id="4" name="Text Placeholder 3">
            <a:extLst>
              <a:ext uri="{FF2B5EF4-FFF2-40B4-BE49-F238E27FC236}">
                <a16:creationId xmlns:a16="http://schemas.microsoft.com/office/drawing/2014/main" id="{DFB09E8C-6FAF-4394-A7E2-7BFB7487E32D}"/>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5E61B73F-3940-4C09-9E97-6D1E56AFD33D}"/>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11</a:t>
            </a:fld>
            <a:endParaRPr lang="en-GB" dirty="0"/>
          </a:p>
        </p:txBody>
      </p:sp>
    </p:spTree>
    <p:extLst>
      <p:ext uri="{BB962C8B-B14F-4D97-AF65-F5344CB8AC3E}">
        <p14:creationId xmlns:p14="http://schemas.microsoft.com/office/powerpoint/2010/main" val="264842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AF93-C962-4BB5-9577-22D079001A7E}"/>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CBDC8999-BCE1-40A9-AB56-FDAF8869A041}"/>
              </a:ext>
            </a:extLst>
          </p:cNvPr>
          <p:cNvSpPr>
            <a:spLocks noGrp="1"/>
          </p:cNvSpPr>
          <p:nvPr>
            <p:ph idx="1"/>
          </p:nvPr>
        </p:nvSpPr>
        <p:spPr/>
        <p:txBody>
          <a:bodyPr>
            <a:normAutofit/>
          </a:bodyPr>
          <a:lstStyle/>
          <a:p>
            <a:pPr algn="just"/>
            <a:r>
              <a:rPr lang="it-IT" sz="1800" b="0" dirty="0">
                <a:solidFill>
                  <a:schemeClr val="accent1"/>
                </a:solidFill>
              </a:rPr>
              <a:t>Lo stato dell'arte </a:t>
            </a:r>
            <a:r>
              <a:rPr lang="it-IT" sz="1800" b="0" dirty="0"/>
              <a:t>come causa di esclusione di responsabilità del produttore.</a:t>
            </a:r>
          </a:p>
          <a:p>
            <a:pPr algn="just"/>
            <a:endParaRPr lang="it-IT" sz="1800" b="0" dirty="0"/>
          </a:p>
          <a:p>
            <a:pPr algn="just"/>
            <a:r>
              <a:rPr lang="it-IT" sz="1800" dirty="0"/>
              <a:t>Art. 118 (Esclusione di responsabilità) </a:t>
            </a:r>
          </a:p>
          <a:p>
            <a:pPr algn="just"/>
            <a:r>
              <a:rPr lang="it-IT" sz="1800" b="0" i="1" dirty="0"/>
              <a:t>"La responsabilità è esclusa …</a:t>
            </a:r>
          </a:p>
          <a:p>
            <a:pPr algn="just"/>
            <a:r>
              <a:rPr lang="it-IT" sz="1800" b="0" i="1" dirty="0"/>
              <a:t>e) se lo stato delle conoscenze scientifiche e tecniche, al momento in cui il produttore ha messo in circolazione il prodotto, non permetteva ancora di considerare il prodotto come difettoso".</a:t>
            </a:r>
          </a:p>
          <a:p>
            <a:pPr algn="just"/>
            <a:endParaRPr lang="it-IT" sz="1800" b="0" dirty="0"/>
          </a:p>
          <a:p>
            <a:pPr algn="just"/>
            <a:r>
              <a:rPr lang="it-IT" sz="1800" b="0" dirty="0">
                <a:solidFill>
                  <a:schemeClr val="accent1"/>
                </a:solidFill>
              </a:rPr>
              <a:t>In conclusione</a:t>
            </a:r>
          </a:p>
          <a:p>
            <a:pPr algn="just"/>
            <a:r>
              <a:rPr lang="it-IT" sz="1800" b="0" dirty="0">
                <a:solidFill>
                  <a:schemeClr val="accent1"/>
                </a:solidFill>
              </a:rPr>
              <a:t>La normazione tecnica pur essendo caratterizzata da volontarietà costituisce un'indicazione dello stato dell'arte al momento in cui è stata adottata; può senz'altro costituire un parametro di diligenza professionale e di boni </a:t>
            </a:r>
            <a:r>
              <a:rPr lang="it-IT" sz="1800" b="0" dirty="0" err="1">
                <a:solidFill>
                  <a:schemeClr val="accent1"/>
                </a:solidFill>
              </a:rPr>
              <a:t>mores</a:t>
            </a:r>
            <a:r>
              <a:rPr lang="it-IT" sz="1800" b="0" dirty="0">
                <a:solidFill>
                  <a:schemeClr val="accent1"/>
                </a:solidFill>
              </a:rPr>
              <a:t> da seguire nelle pratiche commercial che coinvolgono </a:t>
            </a:r>
            <a:r>
              <a:rPr lang="it-IT" sz="1800" b="0" dirty="0" err="1">
                <a:solidFill>
                  <a:schemeClr val="accent1"/>
                </a:solidFill>
              </a:rPr>
              <a:t>claim</a:t>
            </a:r>
            <a:r>
              <a:rPr lang="it-IT" sz="1800" b="0" dirty="0">
                <a:solidFill>
                  <a:schemeClr val="accent1"/>
                </a:solidFill>
              </a:rPr>
              <a:t> ambientali.</a:t>
            </a:r>
          </a:p>
        </p:txBody>
      </p:sp>
      <p:sp>
        <p:nvSpPr>
          <p:cNvPr id="4" name="Text Placeholder 3">
            <a:extLst>
              <a:ext uri="{FF2B5EF4-FFF2-40B4-BE49-F238E27FC236}">
                <a16:creationId xmlns:a16="http://schemas.microsoft.com/office/drawing/2014/main" id="{1FE2594C-E6AA-45BE-BB3E-1EB037CF23EB}"/>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E94CDF08-217C-418F-8632-4FD41ED76215}"/>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12</a:t>
            </a:fld>
            <a:endParaRPr lang="en-GB" dirty="0"/>
          </a:p>
        </p:txBody>
      </p:sp>
    </p:spTree>
    <p:extLst>
      <p:ext uri="{BB962C8B-B14F-4D97-AF65-F5344CB8AC3E}">
        <p14:creationId xmlns:p14="http://schemas.microsoft.com/office/powerpoint/2010/main" val="321485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70F-E2E9-47AE-8039-EE6883C6FC32}"/>
              </a:ext>
            </a:extLst>
          </p:cNvPr>
          <p:cNvSpPr>
            <a:spLocks noGrp="1"/>
          </p:cNvSpPr>
          <p:nvPr>
            <p:ph type="title"/>
          </p:nvPr>
        </p:nvSpPr>
        <p:spPr/>
        <p:txBody>
          <a:bodyPr/>
          <a:lstStyle/>
          <a:p>
            <a:r>
              <a:rPr lang="it-IT" dirty="0"/>
              <a:t>La normazione tecnica volontaria</a:t>
            </a:r>
          </a:p>
        </p:txBody>
      </p:sp>
      <p:sp>
        <p:nvSpPr>
          <p:cNvPr id="3" name="Content Placeholder 2">
            <a:extLst>
              <a:ext uri="{FF2B5EF4-FFF2-40B4-BE49-F238E27FC236}">
                <a16:creationId xmlns:a16="http://schemas.microsoft.com/office/drawing/2014/main" id="{781D407E-5283-4248-9BFB-AEEF51BBE583}"/>
              </a:ext>
            </a:extLst>
          </p:cNvPr>
          <p:cNvSpPr>
            <a:spLocks noGrp="1"/>
          </p:cNvSpPr>
          <p:nvPr>
            <p:ph idx="1"/>
          </p:nvPr>
        </p:nvSpPr>
        <p:spPr/>
        <p:txBody>
          <a:bodyPr>
            <a:normAutofit/>
          </a:bodyPr>
          <a:lstStyle/>
          <a:p>
            <a:pPr algn="just"/>
            <a:r>
              <a:rPr lang="it-IT" sz="2000" b="0" dirty="0"/>
              <a:t>Nel settore della comunicazione e certificazione ambientale le norme tecniche sono molteplici.</a:t>
            </a:r>
          </a:p>
          <a:p>
            <a:pPr algn="just"/>
            <a:r>
              <a:rPr lang="it-IT" sz="2000" b="0" dirty="0"/>
              <a:t>Fra le più importanti:</a:t>
            </a:r>
          </a:p>
          <a:p>
            <a:pPr algn="just"/>
            <a:r>
              <a:rPr lang="it-IT" sz="2000" dirty="0"/>
              <a:t>ISO 26000</a:t>
            </a:r>
            <a:r>
              <a:rPr lang="it-IT" sz="2000" b="0" dirty="0"/>
              <a:t>: guida alla responsabilità sociale</a:t>
            </a:r>
          </a:p>
          <a:p>
            <a:pPr algn="just"/>
            <a:r>
              <a:rPr lang="it-IT" sz="2000" dirty="0"/>
              <a:t>ISO 14001</a:t>
            </a:r>
            <a:r>
              <a:rPr lang="it-IT" sz="2000" b="0" dirty="0"/>
              <a:t>: su certificazione dei sistemi di gestione ambientale (SGA)</a:t>
            </a:r>
          </a:p>
          <a:p>
            <a:pPr algn="just"/>
            <a:r>
              <a:rPr lang="it-IT" sz="2000" dirty="0"/>
              <a:t>ISO 14020 – 14021 – 14025</a:t>
            </a:r>
            <a:r>
              <a:rPr lang="it-IT" sz="2000" b="0" dirty="0"/>
              <a:t>: sulle etichette ambientali di carattere </a:t>
            </a:r>
            <a:r>
              <a:rPr lang="it-IT" sz="2000" b="0" dirty="0" err="1"/>
              <a:t>autodichiarato</a:t>
            </a:r>
            <a:r>
              <a:rPr lang="it-IT" sz="2000" b="0" dirty="0"/>
              <a:t> (Tipo 1-2-3) </a:t>
            </a:r>
          </a:p>
          <a:p>
            <a:pPr algn="just"/>
            <a:r>
              <a:rPr lang="it-IT" sz="2000" dirty="0"/>
              <a:t>ISO/TS 17033</a:t>
            </a:r>
            <a:r>
              <a:rPr lang="it-IT" sz="2000" b="0" dirty="0"/>
              <a:t>: su i </a:t>
            </a:r>
            <a:r>
              <a:rPr lang="it-IT" sz="2000" b="0" dirty="0" err="1"/>
              <a:t>claim</a:t>
            </a:r>
            <a:r>
              <a:rPr lang="it-IT" sz="2000" b="0" dirty="0"/>
              <a:t> etici ed informazioni di supporto</a:t>
            </a:r>
          </a:p>
          <a:p>
            <a:pPr algn="just"/>
            <a:r>
              <a:rPr lang="it-IT" sz="2000" dirty="0"/>
              <a:t>ISO 14026</a:t>
            </a:r>
            <a:r>
              <a:rPr lang="it-IT" sz="2000" b="0" dirty="0"/>
              <a:t>: Linee guida per le comunicazioni dell'impronta dei prodotti che hanno influenza sull'ambiente</a:t>
            </a:r>
          </a:p>
        </p:txBody>
      </p:sp>
      <p:sp>
        <p:nvSpPr>
          <p:cNvPr id="4" name="Text Placeholder 3">
            <a:extLst>
              <a:ext uri="{FF2B5EF4-FFF2-40B4-BE49-F238E27FC236}">
                <a16:creationId xmlns:a16="http://schemas.microsoft.com/office/drawing/2014/main" id="{358623E8-38D2-4CF4-B83A-00767B161247}"/>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9969A33B-407F-441D-8B70-CED113C800C4}"/>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13</a:t>
            </a:fld>
            <a:endParaRPr lang="en-GB" dirty="0"/>
          </a:p>
        </p:txBody>
      </p:sp>
    </p:spTree>
    <p:extLst>
      <p:ext uri="{BB962C8B-B14F-4D97-AF65-F5344CB8AC3E}">
        <p14:creationId xmlns:p14="http://schemas.microsoft.com/office/powerpoint/2010/main" val="5368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2664-40C9-4729-B0E0-A2F946F18CEE}"/>
              </a:ext>
            </a:extLst>
          </p:cNvPr>
          <p:cNvSpPr>
            <a:spLocks noGrp="1"/>
          </p:cNvSpPr>
          <p:nvPr>
            <p:ph type="title"/>
          </p:nvPr>
        </p:nvSpPr>
        <p:spPr/>
        <p:txBody>
          <a:bodyPr>
            <a:normAutofit/>
          </a:bodyPr>
          <a:lstStyle/>
          <a:p>
            <a:r>
              <a:rPr lang="it-IT" sz="2200" dirty="0"/>
              <a:t>I sette temi fondamentali della responsabilità sociale (ISO 26000)</a:t>
            </a:r>
          </a:p>
        </p:txBody>
      </p:sp>
      <p:sp>
        <p:nvSpPr>
          <p:cNvPr id="5" name="Slide Number Placeholder 4">
            <a:extLst>
              <a:ext uri="{FF2B5EF4-FFF2-40B4-BE49-F238E27FC236}">
                <a16:creationId xmlns:a16="http://schemas.microsoft.com/office/drawing/2014/main" id="{93392C74-DEA0-4992-9565-E5F74D70A9B9}"/>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14</a:t>
            </a:fld>
            <a:endParaRPr lang="en-GB" dirty="0"/>
          </a:p>
        </p:txBody>
      </p:sp>
      <p:pic>
        <p:nvPicPr>
          <p:cNvPr id="18" name="Content Placeholder 17">
            <a:extLst>
              <a:ext uri="{FF2B5EF4-FFF2-40B4-BE49-F238E27FC236}">
                <a16:creationId xmlns:a16="http://schemas.microsoft.com/office/drawing/2014/main" id="{554CC6D1-E2AB-4680-92C0-8934B689F75A}"/>
              </a:ext>
            </a:extLst>
          </p:cNvPr>
          <p:cNvPicPr>
            <a:picLocks noGrp="1" noChangeAspect="1"/>
          </p:cNvPicPr>
          <p:nvPr>
            <p:ph idx="1"/>
          </p:nvPr>
        </p:nvPicPr>
        <p:blipFill>
          <a:blip r:embed="rId2"/>
          <a:stretch>
            <a:fillRect/>
          </a:stretch>
        </p:blipFill>
        <p:spPr>
          <a:xfrm>
            <a:off x="3911308" y="3106460"/>
            <a:ext cx="1207113" cy="1140051"/>
          </a:xfrm>
          <a:prstGeom prst="rect">
            <a:avLst/>
          </a:prstGeom>
        </p:spPr>
      </p:pic>
      <p:sp>
        <p:nvSpPr>
          <p:cNvPr id="8" name="Oval 7">
            <a:extLst>
              <a:ext uri="{FF2B5EF4-FFF2-40B4-BE49-F238E27FC236}">
                <a16:creationId xmlns:a16="http://schemas.microsoft.com/office/drawing/2014/main" id="{C4E7E1A0-D4A1-432B-AE16-38724B4A865C}"/>
              </a:ext>
            </a:extLst>
          </p:cNvPr>
          <p:cNvSpPr/>
          <p:nvPr/>
        </p:nvSpPr>
        <p:spPr>
          <a:xfrm>
            <a:off x="3185234" y="4426473"/>
            <a:ext cx="1149560" cy="10783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a:extLst>
              <a:ext uri="{FF2B5EF4-FFF2-40B4-BE49-F238E27FC236}">
                <a16:creationId xmlns:a16="http://schemas.microsoft.com/office/drawing/2014/main" id="{4E4DCB93-5C03-4FCB-B0E5-F2ECC9BC1B1E}"/>
              </a:ext>
            </a:extLst>
          </p:cNvPr>
          <p:cNvSpPr txBox="1"/>
          <p:nvPr/>
        </p:nvSpPr>
        <p:spPr>
          <a:xfrm>
            <a:off x="3760014" y="3504148"/>
            <a:ext cx="1509700" cy="261610"/>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Organizzazione</a:t>
            </a:r>
            <a:r>
              <a:rPr lang="it-IT" sz="1100" b="1" dirty="0">
                <a:solidFill>
                  <a:schemeClr val="bg1"/>
                </a:solidFill>
                <a:latin typeface="Georgia" panose="02040502050405020303" pitchFamily="18" charset="0"/>
              </a:rPr>
              <a:t> </a:t>
            </a:r>
          </a:p>
        </p:txBody>
      </p:sp>
      <p:sp>
        <p:nvSpPr>
          <p:cNvPr id="10" name="Oval 9">
            <a:extLst>
              <a:ext uri="{FF2B5EF4-FFF2-40B4-BE49-F238E27FC236}">
                <a16:creationId xmlns:a16="http://schemas.microsoft.com/office/drawing/2014/main" id="{33A8370E-9219-4DAF-9B48-6FE3EA95C6B5}"/>
              </a:ext>
            </a:extLst>
          </p:cNvPr>
          <p:cNvSpPr/>
          <p:nvPr/>
        </p:nvSpPr>
        <p:spPr>
          <a:xfrm>
            <a:off x="3083741" y="1860889"/>
            <a:ext cx="1185664" cy="1114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a:extLst>
              <a:ext uri="{FF2B5EF4-FFF2-40B4-BE49-F238E27FC236}">
                <a16:creationId xmlns:a16="http://schemas.microsoft.com/office/drawing/2014/main" id="{E0CA9EAB-FD00-4F77-AE6A-423D0F3B484A}"/>
              </a:ext>
            </a:extLst>
          </p:cNvPr>
          <p:cNvSpPr txBox="1"/>
          <p:nvPr/>
        </p:nvSpPr>
        <p:spPr>
          <a:xfrm>
            <a:off x="2992497" y="2175036"/>
            <a:ext cx="1368152" cy="553998"/>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Coinvolgimento e sviluppo della comunità</a:t>
            </a:r>
          </a:p>
        </p:txBody>
      </p:sp>
      <p:sp>
        <p:nvSpPr>
          <p:cNvPr id="13" name="Oval 12">
            <a:extLst>
              <a:ext uri="{FF2B5EF4-FFF2-40B4-BE49-F238E27FC236}">
                <a16:creationId xmlns:a16="http://schemas.microsoft.com/office/drawing/2014/main" id="{99A88EB2-EFB9-4869-87B9-152C86D33BE5}"/>
              </a:ext>
            </a:extLst>
          </p:cNvPr>
          <p:cNvSpPr/>
          <p:nvPr/>
        </p:nvSpPr>
        <p:spPr>
          <a:xfrm>
            <a:off x="4727672" y="1838879"/>
            <a:ext cx="1185664" cy="1105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13">
            <a:extLst>
              <a:ext uri="{FF2B5EF4-FFF2-40B4-BE49-F238E27FC236}">
                <a16:creationId xmlns:a16="http://schemas.microsoft.com/office/drawing/2014/main" id="{B2CBC200-1585-4AE9-86BD-4F494E36965D}"/>
              </a:ext>
            </a:extLst>
          </p:cNvPr>
          <p:cNvSpPr txBox="1"/>
          <p:nvPr/>
        </p:nvSpPr>
        <p:spPr>
          <a:xfrm>
            <a:off x="4742358" y="2247232"/>
            <a:ext cx="1185664" cy="246221"/>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Diritti umani</a:t>
            </a:r>
          </a:p>
        </p:txBody>
      </p:sp>
      <p:sp>
        <p:nvSpPr>
          <p:cNvPr id="15" name="Oval 14">
            <a:extLst>
              <a:ext uri="{FF2B5EF4-FFF2-40B4-BE49-F238E27FC236}">
                <a16:creationId xmlns:a16="http://schemas.microsoft.com/office/drawing/2014/main" id="{B34096A3-B0D5-4E80-8662-288B414D1FF5}"/>
              </a:ext>
            </a:extLst>
          </p:cNvPr>
          <p:cNvSpPr/>
          <p:nvPr/>
        </p:nvSpPr>
        <p:spPr>
          <a:xfrm>
            <a:off x="2393945" y="3143681"/>
            <a:ext cx="1185664" cy="11147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a:extLst>
              <a:ext uri="{FF2B5EF4-FFF2-40B4-BE49-F238E27FC236}">
                <a16:creationId xmlns:a16="http://schemas.microsoft.com/office/drawing/2014/main" id="{6F386266-9B8A-4EFF-8F7C-A091B47EFC59}"/>
              </a:ext>
            </a:extLst>
          </p:cNvPr>
          <p:cNvSpPr txBox="1"/>
          <p:nvPr/>
        </p:nvSpPr>
        <p:spPr>
          <a:xfrm>
            <a:off x="2373938" y="3393684"/>
            <a:ext cx="1296144" cy="553998"/>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Aspetti specifici relativi ai consumatori</a:t>
            </a:r>
          </a:p>
        </p:txBody>
      </p:sp>
      <p:sp>
        <p:nvSpPr>
          <p:cNvPr id="19" name="TextBox 18">
            <a:extLst>
              <a:ext uri="{FF2B5EF4-FFF2-40B4-BE49-F238E27FC236}">
                <a16:creationId xmlns:a16="http://schemas.microsoft.com/office/drawing/2014/main" id="{E313C2E3-9BA1-4384-9666-2E83B21E1BB4}"/>
              </a:ext>
            </a:extLst>
          </p:cNvPr>
          <p:cNvSpPr txBox="1"/>
          <p:nvPr/>
        </p:nvSpPr>
        <p:spPr>
          <a:xfrm>
            <a:off x="3274481" y="4687060"/>
            <a:ext cx="940777" cy="553998"/>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Corrette  prassi gestionali</a:t>
            </a:r>
          </a:p>
        </p:txBody>
      </p:sp>
      <p:pic>
        <p:nvPicPr>
          <p:cNvPr id="20" name="Content Placeholder 17">
            <a:extLst>
              <a:ext uri="{FF2B5EF4-FFF2-40B4-BE49-F238E27FC236}">
                <a16:creationId xmlns:a16="http://schemas.microsoft.com/office/drawing/2014/main" id="{B900ED72-059F-42E1-9F4F-0873EAC55BD2}"/>
              </a:ext>
            </a:extLst>
          </p:cNvPr>
          <p:cNvPicPr>
            <a:picLocks noChangeAspect="1"/>
          </p:cNvPicPr>
          <p:nvPr/>
        </p:nvPicPr>
        <p:blipFill>
          <a:blip r:embed="rId2"/>
          <a:stretch>
            <a:fillRect/>
          </a:stretch>
        </p:blipFill>
        <p:spPr>
          <a:xfrm>
            <a:off x="4756779" y="4402799"/>
            <a:ext cx="1207113" cy="1140051"/>
          </a:xfrm>
          <a:prstGeom prst="rect">
            <a:avLst/>
          </a:prstGeom>
        </p:spPr>
      </p:pic>
      <p:sp>
        <p:nvSpPr>
          <p:cNvPr id="21" name="TextBox 20">
            <a:extLst>
              <a:ext uri="{FF2B5EF4-FFF2-40B4-BE49-F238E27FC236}">
                <a16:creationId xmlns:a16="http://schemas.microsoft.com/office/drawing/2014/main" id="{B8AF83A8-B9FE-4E1C-A510-B435E41037D0}"/>
              </a:ext>
            </a:extLst>
          </p:cNvPr>
          <p:cNvSpPr txBox="1"/>
          <p:nvPr/>
        </p:nvSpPr>
        <p:spPr>
          <a:xfrm>
            <a:off x="4893351" y="4813542"/>
            <a:ext cx="1008112" cy="246221"/>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L'ambiente</a:t>
            </a:r>
          </a:p>
        </p:txBody>
      </p:sp>
      <p:pic>
        <p:nvPicPr>
          <p:cNvPr id="22" name="Content Placeholder 17">
            <a:extLst>
              <a:ext uri="{FF2B5EF4-FFF2-40B4-BE49-F238E27FC236}">
                <a16:creationId xmlns:a16="http://schemas.microsoft.com/office/drawing/2014/main" id="{9D91F591-DD44-4A1C-919F-5B605F9C44A4}"/>
              </a:ext>
            </a:extLst>
          </p:cNvPr>
          <p:cNvPicPr>
            <a:picLocks noChangeAspect="1"/>
          </p:cNvPicPr>
          <p:nvPr/>
        </p:nvPicPr>
        <p:blipFill>
          <a:blip r:embed="rId2"/>
          <a:stretch>
            <a:fillRect/>
          </a:stretch>
        </p:blipFill>
        <p:spPr>
          <a:xfrm>
            <a:off x="5360740" y="3100355"/>
            <a:ext cx="1207113" cy="1140051"/>
          </a:xfrm>
          <a:prstGeom prst="rect">
            <a:avLst/>
          </a:prstGeom>
        </p:spPr>
      </p:pic>
      <p:sp>
        <p:nvSpPr>
          <p:cNvPr id="23" name="TextBox 22">
            <a:extLst>
              <a:ext uri="{FF2B5EF4-FFF2-40B4-BE49-F238E27FC236}">
                <a16:creationId xmlns:a16="http://schemas.microsoft.com/office/drawing/2014/main" id="{17833C81-DEDA-4139-85C2-8FA47E8316E3}"/>
              </a:ext>
            </a:extLst>
          </p:cNvPr>
          <p:cNvSpPr txBox="1"/>
          <p:nvPr/>
        </p:nvSpPr>
        <p:spPr>
          <a:xfrm>
            <a:off x="5450120" y="3410428"/>
            <a:ext cx="1066096" cy="553998"/>
          </a:xfrm>
          <a:prstGeom prst="rect">
            <a:avLst/>
          </a:prstGeom>
          <a:noFill/>
        </p:spPr>
        <p:txBody>
          <a:bodyPr wrap="square" rtlCol="0">
            <a:spAutoFit/>
          </a:bodyPr>
          <a:lstStyle/>
          <a:p>
            <a:pPr algn="ctr"/>
            <a:r>
              <a:rPr lang="it-IT" sz="1000" b="1" dirty="0">
                <a:solidFill>
                  <a:schemeClr val="bg1"/>
                </a:solidFill>
                <a:latin typeface="Georgia" panose="02040502050405020303" pitchFamily="18" charset="0"/>
              </a:rPr>
              <a:t>Rapporti e condizioni di lavoro</a:t>
            </a:r>
          </a:p>
        </p:txBody>
      </p:sp>
      <p:sp>
        <p:nvSpPr>
          <p:cNvPr id="3" name="Rectangle 2">
            <a:extLst>
              <a:ext uri="{FF2B5EF4-FFF2-40B4-BE49-F238E27FC236}">
                <a16:creationId xmlns:a16="http://schemas.microsoft.com/office/drawing/2014/main" id="{DAA7CEF8-8B63-4A6B-85E9-155F9B9BE641}"/>
              </a:ext>
            </a:extLst>
          </p:cNvPr>
          <p:cNvSpPr/>
          <p:nvPr/>
        </p:nvSpPr>
        <p:spPr>
          <a:xfrm>
            <a:off x="5862546" y="882344"/>
            <a:ext cx="2686662" cy="1292692"/>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DCF7A40B-2CE3-45DD-8437-04B534E372CE}"/>
              </a:ext>
            </a:extLst>
          </p:cNvPr>
          <p:cNvSpPr/>
          <p:nvPr/>
        </p:nvSpPr>
        <p:spPr>
          <a:xfrm>
            <a:off x="5811756" y="880751"/>
            <a:ext cx="2686662" cy="1323439"/>
          </a:xfrm>
          <a:prstGeom prst="rect">
            <a:avLst/>
          </a:prstGeom>
        </p:spPr>
        <p:txBody>
          <a:bodyPr wrap="square">
            <a:spAutoFit/>
          </a:bodyPr>
          <a:lstStyle/>
          <a:p>
            <a:pPr marL="87313" indent="-87313">
              <a:buClr>
                <a:schemeClr val="tx1"/>
              </a:buClr>
              <a:buFontTx/>
              <a:buChar char="-"/>
              <a:defRPr/>
            </a:pPr>
            <a:r>
              <a:rPr lang="en-US" sz="1000" dirty="0" err="1"/>
              <a:t>Necessaria</a:t>
            </a:r>
            <a:r>
              <a:rPr lang="en-US" sz="1000" dirty="0"/>
              <a:t> </a:t>
            </a:r>
            <a:r>
              <a:rPr lang="en-US" sz="1000" dirty="0" err="1"/>
              <a:t>diligenza</a:t>
            </a:r>
            <a:endParaRPr lang="en-US" sz="1000" dirty="0"/>
          </a:p>
          <a:p>
            <a:pPr marL="87313" indent="-87313">
              <a:buClr>
                <a:schemeClr val="tx1"/>
              </a:buClr>
              <a:buFontTx/>
              <a:buChar char="-"/>
              <a:defRPr/>
            </a:pPr>
            <a:r>
              <a:rPr lang="en-US" sz="1000" dirty="0" err="1"/>
              <a:t>Situazioni</a:t>
            </a:r>
            <a:r>
              <a:rPr lang="en-US" sz="1000" dirty="0"/>
              <a:t> a </a:t>
            </a:r>
            <a:r>
              <a:rPr lang="en-US" sz="1000" dirty="0" err="1"/>
              <a:t>rischio</a:t>
            </a:r>
            <a:r>
              <a:rPr lang="en-US" sz="1000" dirty="0"/>
              <a:t> per </a:t>
            </a:r>
            <a:r>
              <a:rPr lang="en-US" sz="1000" dirty="0" err="1"/>
              <a:t>i</a:t>
            </a:r>
            <a:r>
              <a:rPr lang="en-US" sz="1000" dirty="0"/>
              <a:t> </a:t>
            </a:r>
            <a:r>
              <a:rPr lang="en-US" sz="1000" dirty="0" err="1"/>
              <a:t>diritti</a:t>
            </a:r>
            <a:r>
              <a:rPr lang="en-US" sz="1000" dirty="0"/>
              <a:t> </a:t>
            </a:r>
            <a:r>
              <a:rPr lang="en-US" sz="1000" dirty="0" err="1"/>
              <a:t>umani</a:t>
            </a:r>
            <a:endParaRPr lang="en-US" sz="1000" dirty="0"/>
          </a:p>
          <a:p>
            <a:pPr marL="87313" indent="-87313">
              <a:buClr>
                <a:schemeClr val="tx1"/>
              </a:buClr>
              <a:buFontTx/>
              <a:buChar char="-"/>
              <a:defRPr/>
            </a:pPr>
            <a:r>
              <a:rPr lang="en-US" sz="1000" dirty="0" err="1"/>
              <a:t>Evitare</a:t>
            </a:r>
            <a:r>
              <a:rPr lang="en-US" sz="1000" dirty="0"/>
              <a:t> la </a:t>
            </a:r>
            <a:r>
              <a:rPr lang="en-US" sz="1000" dirty="0" err="1"/>
              <a:t>complicità</a:t>
            </a:r>
            <a:endParaRPr lang="en-US" sz="1000" dirty="0"/>
          </a:p>
          <a:p>
            <a:pPr marL="87313" indent="-87313">
              <a:buClr>
                <a:schemeClr val="tx1"/>
              </a:buClr>
              <a:buFontTx/>
              <a:buChar char="-"/>
              <a:defRPr/>
            </a:pPr>
            <a:r>
              <a:rPr lang="en-US" sz="1000" dirty="0" err="1"/>
              <a:t>Risoluzione</a:t>
            </a:r>
            <a:r>
              <a:rPr lang="en-US" sz="1000" dirty="0"/>
              <a:t> </a:t>
            </a:r>
            <a:r>
              <a:rPr lang="en-US" sz="1000" dirty="0" err="1"/>
              <a:t>delle</a:t>
            </a:r>
            <a:r>
              <a:rPr lang="en-US" sz="1000" dirty="0"/>
              <a:t> </a:t>
            </a:r>
            <a:r>
              <a:rPr lang="en-US" sz="1000" dirty="0" err="1"/>
              <a:t>controversie</a:t>
            </a:r>
            <a:endParaRPr lang="en-US" sz="1000" dirty="0"/>
          </a:p>
          <a:p>
            <a:pPr marL="87313" indent="-87313">
              <a:buClr>
                <a:schemeClr val="tx1"/>
              </a:buClr>
              <a:buFontTx/>
              <a:buChar char="-"/>
              <a:defRPr/>
            </a:pPr>
            <a:r>
              <a:rPr lang="en-US" sz="1000" dirty="0" err="1"/>
              <a:t>Discriminazione</a:t>
            </a:r>
            <a:r>
              <a:rPr lang="en-US" sz="1000" dirty="0"/>
              <a:t> e </a:t>
            </a:r>
            <a:r>
              <a:rPr lang="en-US" sz="1000" dirty="0" err="1"/>
              <a:t>gruppi</a:t>
            </a:r>
            <a:r>
              <a:rPr lang="en-US" sz="1000" dirty="0"/>
              <a:t> </a:t>
            </a:r>
            <a:r>
              <a:rPr lang="en-US" sz="1000" dirty="0" err="1"/>
              <a:t>vulnerabili</a:t>
            </a:r>
            <a:endParaRPr lang="en-US" sz="1000" dirty="0"/>
          </a:p>
          <a:p>
            <a:pPr marL="87313" indent="-87313">
              <a:buClr>
                <a:schemeClr val="tx1"/>
              </a:buClr>
              <a:buFontTx/>
              <a:buChar char="-"/>
              <a:defRPr/>
            </a:pPr>
            <a:r>
              <a:rPr lang="en-US" sz="1000" dirty="0" err="1"/>
              <a:t>Diritti</a:t>
            </a:r>
            <a:r>
              <a:rPr lang="en-US" sz="1000" dirty="0"/>
              <a:t> </a:t>
            </a:r>
            <a:r>
              <a:rPr lang="en-US" sz="1000" dirty="0" err="1"/>
              <a:t>civili</a:t>
            </a:r>
            <a:r>
              <a:rPr lang="en-US" sz="1000" dirty="0"/>
              <a:t> e </a:t>
            </a:r>
            <a:r>
              <a:rPr lang="en-US" sz="1000" dirty="0" err="1"/>
              <a:t>politici</a:t>
            </a:r>
            <a:endParaRPr lang="en-US" sz="1000" dirty="0"/>
          </a:p>
          <a:p>
            <a:pPr marL="87313" indent="-87313">
              <a:buClr>
                <a:schemeClr val="tx1"/>
              </a:buClr>
              <a:buFontTx/>
              <a:buChar char="-"/>
              <a:defRPr/>
            </a:pPr>
            <a:r>
              <a:rPr lang="en-US" sz="1000" dirty="0" err="1"/>
              <a:t>Diritti</a:t>
            </a:r>
            <a:r>
              <a:rPr lang="en-US" sz="1000" dirty="0"/>
              <a:t> economici, </a:t>
            </a:r>
            <a:r>
              <a:rPr lang="en-US" sz="1000" dirty="0" err="1"/>
              <a:t>sociali</a:t>
            </a:r>
            <a:r>
              <a:rPr lang="en-US" sz="1000" dirty="0"/>
              <a:t> e </a:t>
            </a:r>
            <a:r>
              <a:rPr lang="en-US" sz="1000" dirty="0" err="1"/>
              <a:t>culturali</a:t>
            </a:r>
            <a:endParaRPr lang="en-US" sz="1000" dirty="0"/>
          </a:p>
          <a:p>
            <a:pPr marL="87313" indent="-87313">
              <a:buClr>
                <a:schemeClr val="tx1"/>
              </a:buClr>
              <a:buFontTx/>
              <a:buChar char="-"/>
              <a:defRPr/>
            </a:pPr>
            <a:r>
              <a:rPr lang="en-US" sz="1000" dirty="0" err="1"/>
              <a:t>Diritti</a:t>
            </a:r>
            <a:r>
              <a:rPr lang="en-US" sz="1000" dirty="0"/>
              <a:t> </a:t>
            </a:r>
            <a:r>
              <a:rPr lang="en-US" sz="1000" dirty="0" err="1"/>
              <a:t>sul</a:t>
            </a:r>
            <a:r>
              <a:rPr lang="en-US" sz="1000" dirty="0"/>
              <a:t> </a:t>
            </a:r>
            <a:r>
              <a:rPr lang="en-US" sz="1000" dirty="0" err="1"/>
              <a:t>lavoro</a:t>
            </a:r>
            <a:endParaRPr lang="en-US" sz="1000" dirty="0"/>
          </a:p>
        </p:txBody>
      </p:sp>
      <p:sp>
        <p:nvSpPr>
          <p:cNvPr id="7" name="Rectangle 6">
            <a:extLst>
              <a:ext uri="{FF2B5EF4-FFF2-40B4-BE49-F238E27FC236}">
                <a16:creationId xmlns:a16="http://schemas.microsoft.com/office/drawing/2014/main" id="{3F9279BF-06C0-477A-9A6E-D0ACA0337F19}"/>
              </a:ext>
            </a:extLst>
          </p:cNvPr>
          <p:cNvSpPr/>
          <p:nvPr/>
        </p:nvSpPr>
        <p:spPr>
          <a:xfrm>
            <a:off x="6587373" y="3070855"/>
            <a:ext cx="2088627" cy="1187593"/>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E15314A9-6058-4137-90EC-A421A1D3471B}"/>
              </a:ext>
            </a:extLst>
          </p:cNvPr>
          <p:cNvSpPr/>
          <p:nvPr/>
        </p:nvSpPr>
        <p:spPr>
          <a:xfrm>
            <a:off x="6535736" y="3070855"/>
            <a:ext cx="2155792" cy="1169551"/>
          </a:xfrm>
          <a:prstGeom prst="rect">
            <a:avLst/>
          </a:prstGeom>
        </p:spPr>
        <p:txBody>
          <a:bodyPr wrap="square">
            <a:spAutoFit/>
          </a:bodyPr>
          <a:lstStyle/>
          <a:p>
            <a:pPr marL="87313" indent="-87313">
              <a:buClr>
                <a:schemeClr val="tx1"/>
              </a:buClr>
              <a:buFontTx/>
              <a:buChar char="-"/>
              <a:tabLst>
                <a:tab pos="87313" algn="l"/>
              </a:tabLst>
              <a:defRPr/>
            </a:pPr>
            <a:r>
              <a:rPr lang="en-US" sz="1000" dirty="0" err="1"/>
              <a:t>Occupazione</a:t>
            </a:r>
            <a:r>
              <a:rPr lang="en-US" sz="1000" dirty="0"/>
              <a:t> e </a:t>
            </a:r>
            <a:r>
              <a:rPr lang="en-US" sz="1000" dirty="0" err="1"/>
              <a:t>rapporti</a:t>
            </a:r>
            <a:r>
              <a:rPr lang="en-US" sz="1000" dirty="0"/>
              <a:t> di </a:t>
            </a:r>
            <a:r>
              <a:rPr lang="en-US" sz="1000" dirty="0" err="1"/>
              <a:t>lavoro</a:t>
            </a:r>
            <a:endParaRPr lang="en-US" sz="1000" dirty="0"/>
          </a:p>
          <a:p>
            <a:pPr marL="87313" indent="-87313">
              <a:buClr>
                <a:schemeClr val="tx1"/>
              </a:buClr>
              <a:buFontTx/>
              <a:buChar char="-"/>
              <a:tabLst>
                <a:tab pos="87313" algn="l"/>
              </a:tabLst>
              <a:defRPr/>
            </a:pPr>
            <a:r>
              <a:rPr lang="en-US" sz="1000" dirty="0" err="1"/>
              <a:t>Condizioni</a:t>
            </a:r>
            <a:r>
              <a:rPr lang="en-US" sz="1000" dirty="0"/>
              <a:t> di </a:t>
            </a:r>
            <a:r>
              <a:rPr lang="en-US" sz="1000" dirty="0" err="1"/>
              <a:t>lavoro</a:t>
            </a:r>
            <a:r>
              <a:rPr lang="en-US" sz="1000" dirty="0"/>
              <a:t> e  </a:t>
            </a:r>
            <a:r>
              <a:rPr lang="en-US" sz="1000" dirty="0" err="1"/>
              <a:t>protezione</a:t>
            </a:r>
            <a:r>
              <a:rPr lang="en-US" sz="1000" dirty="0"/>
              <a:t> </a:t>
            </a:r>
            <a:r>
              <a:rPr lang="en-US" sz="1000" dirty="0" err="1"/>
              <a:t>sociale</a:t>
            </a:r>
            <a:endParaRPr lang="en-US" sz="1000" dirty="0"/>
          </a:p>
          <a:p>
            <a:pPr marL="87313" indent="-87313">
              <a:buClr>
                <a:schemeClr val="tx1"/>
              </a:buClr>
              <a:buFontTx/>
              <a:buChar char="-"/>
              <a:tabLst>
                <a:tab pos="87313" algn="l"/>
              </a:tabLst>
              <a:defRPr/>
            </a:pPr>
            <a:r>
              <a:rPr lang="en-US" sz="1000" dirty="0" err="1"/>
              <a:t>Dialogo</a:t>
            </a:r>
            <a:r>
              <a:rPr lang="en-US" sz="1000" dirty="0"/>
              <a:t> </a:t>
            </a:r>
            <a:r>
              <a:rPr lang="en-US" sz="1000" dirty="0" err="1"/>
              <a:t>sociale</a:t>
            </a:r>
            <a:endParaRPr lang="en-US" sz="1000" dirty="0"/>
          </a:p>
          <a:p>
            <a:pPr marL="87313" indent="-87313">
              <a:buClr>
                <a:schemeClr val="tx1"/>
              </a:buClr>
              <a:buFontTx/>
              <a:buChar char="-"/>
              <a:tabLst>
                <a:tab pos="87313" algn="l"/>
              </a:tabLst>
              <a:defRPr/>
            </a:pPr>
            <a:r>
              <a:rPr lang="en-US" sz="1000" dirty="0"/>
              <a:t>Salute e </a:t>
            </a:r>
            <a:r>
              <a:rPr lang="en-US" sz="1000" dirty="0" err="1"/>
              <a:t>sicurezza</a:t>
            </a:r>
            <a:r>
              <a:rPr lang="en-US" sz="1000" dirty="0"/>
              <a:t> </a:t>
            </a:r>
            <a:r>
              <a:rPr lang="en-US" sz="1000" dirty="0" err="1"/>
              <a:t>sul</a:t>
            </a:r>
            <a:r>
              <a:rPr lang="en-US" sz="1000" dirty="0"/>
              <a:t> </a:t>
            </a:r>
            <a:r>
              <a:rPr lang="en-US" sz="1000" dirty="0" err="1"/>
              <a:t>lavoro</a:t>
            </a:r>
            <a:endParaRPr lang="en-US" sz="1000" dirty="0"/>
          </a:p>
          <a:p>
            <a:pPr marL="87313" indent="-87313">
              <a:buClr>
                <a:schemeClr val="tx1"/>
              </a:buClr>
              <a:buFontTx/>
              <a:buChar char="-"/>
              <a:tabLst>
                <a:tab pos="87313" algn="l"/>
              </a:tabLst>
              <a:defRPr/>
            </a:pPr>
            <a:r>
              <a:rPr lang="en-US" sz="1000" dirty="0" err="1"/>
              <a:t>Sviluppo</a:t>
            </a:r>
            <a:r>
              <a:rPr lang="en-US" sz="1000" dirty="0"/>
              <a:t> </a:t>
            </a:r>
            <a:r>
              <a:rPr lang="en-US" sz="1000" dirty="0" err="1"/>
              <a:t>delle</a:t>
            </a:r>
            <a:r>
              <a:rPr lang="en-US" sz="1000" dirty="0"/>
              <a:t> </a:t>
            </a:r>
            <a:r>
              <a:rPr lang="en-US" sz="1000" dirty="0" err="1"/>
              <a:t>risorse</a:t>
            </a:r>
            <a:r>
              <a:rPr lang="en-US" sz="1000" dirty="0"/>
              <a:t> </a:t>
            </a:r>
            <a:r>
              <a:rPr lang="en-US" sz="1000" dirty="0" err="1"/>
              <a:t>umane</a:t>
            </a:r>
            <a:r>
              <a:rPr lang="en-US" sz="1000" dirty="0"/>
              <a:t> e</a:t>
            </a:r>
          </a:p>
          <a:p>
            <a:pPr marL="87313" indent="-87313">
              <a:buClr>
                <a:schemeClr val="tx1"/>
              </a:buClr>
              <a:tabLst>
                <a:tab pos="87313" algn="l"/>
              </a:tabLst>
              <a:defRPr/>
            </a:pPr>
            <a:r>
              <a:rPr lang="en-US" sz="1000" dirty="0"/>
              <a:t>   </a:t>
            </a:r>
            <a:r>
              <a:rPr lang="en-US" sz="1000" dirty="0" err="1"/>
              <a:t>formazione</a:t>
            </a:r>
            <a:r>
              <a:rPr lang="en-US" sz="1000" dirty="0"/>
              <a:t> </a:t>
            </a:r>
            <a:r>
              <a:rPr lang="en-US" sz="1000" dirty="0" err="1"/>
              <a:t>sul</a:t>
            </a:r>
            <a:r>
              <a:rPr lang="en-US" sz="1000" dirty="0"/>
              <a:t> </a:t>
            </a:r>
            <a:r>
              <a:rPr lang="en-US" sz="1000" dirty="0" err="1"/>
              <a:t>luogo</a:t>
            </a:r>
            <a:r>
              <a:rPr lang="en-US" sz="1000" dirty="0"/>
              <a:t> di </a:t>
            </a:r>
            <a:r>
              <a:rPr lang="en-US" sz="1000" dirty="0" err="1"/>
              <a:t>lavoro</a:t>
            </a:r>
            <a:endParaRPr lang="en-US" sz="1000" dirty="0"/>
          </a:p>
        </p:txBody>
      </p:sp>
      <p:sp>
        <p:nvSpPr>
          <p:cNvPr id="17" name="Rectangle 16">
            <a:extLst>
              <a:ext uri="{FF2B5EF4-FFF2-40B4-BE49-F238E27FC236}">
                <a16:creationId xmlns:a16="http://schemas.microsoft.com/office/drawing/2014/main" id="{22AE03AD-FD2E-4B44-81CC-51661574A963}"/>
              </a:ext>
            </a:extLst>
          </p:cNvPr>
          <p:cNvSpPr/>
          <p:nvPr/>
        </p:nvSpPr>
        <p:spPr>
          <a:xfrm>
            <a:off x="498660" y="867188"/>
            <a:ext cx="2585081" cy="1490891"/>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CB36413B-A152-4280-91A3-2200B072FEF3}"/>
              </a:ext>
            </a:extLst>
          </p:cNvPr>
          <p:cNvSpPr/>
          <p:nvPr/>
        </p:nvSpPr>
        <p:spPr>
          <a:xfrm>
            <a:off x="468000" y="880751"/>
            <a:ext cx="2606184" cy="1477328"/>
          </a:xfrm>
          <a:prstGeom prst="rect">
            <a:avLst/>
          </a:prstGeom>
        </p:spPr>
        <p:txBody>
          <a:bodyPr wrap="square">
            <a:spAutoFit/>
          </a:bodyPr>
          <a:lstStyle/>
          <a:p>
            <a:pPr marL="87313" indent="-87313">
              <a:buClr>
                <a:schemeClr val="tx1"/>
              </a:buClr>
              <a:buFontTx/>
              <a:buChar char="-"/>
              <a:defRPr/>
            </a:pPr>
            <a:r>
              <a:rPr lang="en-US" sz="1000" dirty="0" err="1"/>
              <a:t>Coinvolgimento</a:t>
            </a:r>
            <a:r>
              <a:rPr lang="en-US" sz="1000" dirty="0"/>
              <a:t> </a:t>
            </a:r>
            <a:r>
              <a:rPr lang="en-US" sz="1000" dirty="0" err="1"/>
              <a:t>della</a:t>
            </a:r>
            <a:r>
              <a:rPr lang="en-US" sz="1000" dirty="0"/>
              <a:t> </a:t>
            </a:r>
            <a:r>
              <a:rPr lang="en-US" sz="1000" dirty="0" err="1"/>
              <a:t>comunità</a:t>
            </a:r>
            <a:endParaRPr lang="en-US" sz="1000" dirty="0"/>
          </a:p>
          <a:p>
            <a:pPr marL="87313" indent="-87313">
              <a:buClr>
                <a:schemeClr val="tx1"/>
              </a:buClr>
              <a:buFontTx/>
              <a:buChar char="-"/>
              <a:defRPr/>
            </a:pPr>
            <a:r>
              <a:rPr lang="en-US" sz="1000" dirty="0" err="1"/>
              <a:t>Istruzione</a:t>
            </a:r>
            <a:r>
              <a:rPr lang="en-US" sz="1000" dirty="0"/>
              <a:t> e </a:t>
            </a:r>
            <a:r>
              <a:rPr lang="en-US" sz="1000" dirty="0" err="1"/>
              <a:t>cultura</a:t>
            </a:r>
            <a:endParaRPr lang="en-US" sz="1000" dirty="0"/>
          </a:p>
          <a:p>
            <a:pPr marL="87313" indent="-87313">
              <a:buClr>
                <a:schemeClr val="tx1"/>
              </a:buClr>
              <a:buFontTx/>
              <a:buChar char="-"/>
              <a:defRPr/>
            </a:pPr>
            <a:r>
              <a:rPr lang="en-US" sz="1000" dirty="0" err="1"/>
              <a:t>Creazione</a:t>
            </a:r>
            <a:r>
              <a:rPr lang="en-US" sz="1000" dirty="0"/>
              <a:t> di </a:t>
            </a:r>
            <a:r>
              <a:rPr lang="en-US" sz="1000" dirty="0" err="1"/>
              <a:t>nuova</a:t>
            </a:r>
            <a:r>
              <a:rPr lang="en-US" sz="1000" dirty="0"/>
              <a:t> </a:t>
            </a:r>
            <a:r>
              <a:rPr lang="en-US" sz="1000" dirty="0" err="1"/>
              <a:t>occupazione</a:t>
            </a:r>
            <a:r>
              <a:rPr lang="en-US" sz="1000" dirty="0"/>
              <a:t> e </a:t>
            </a:r>
            <a:r>
              <a:rPr lang="en-US" sz="1000" dirty="0" err="1"/>
              <a:t>sviluppo</a:t>
            </a:r>
            <a:r>
              <a:rPr lang="en-US" sz="1000" dirty="0"/>
              <a:t> </a:t>
            </a:r>
            <a:r>
              <a:rPr lang="en-US" sz="1000" dirty="0" err="1"/>
              <a:t>delle</a:t>
            </a:r>
            <a:r>
              <a:rPr lang="en-US" sz="1000" dirty="0"/>
              <a:t> </a:t>
            </a:r>
            <a:r>
              <a:rPr lang="en-US" sz="1000" dirty="0" err="1"/>
              <a:t>competenze</a:t>
            </a:r>
            <a:endParaRPr lang="en-US" sz="1000" dirty="0"/>
          </a:p>
          <a:p>
            <a:pPr marL="87313" indent="-87313">
              <a:buClr>
                <a:schemeClr val="tx1"/>
              </a:buClr>
              <a:buFontTx/>
              <a:buChar char="-"/>
              <a:defRPr/>
            </a:pPr>
            <a:r>
              <a:rPr lang="en-US" sz="1000" dirty="0" err="1"/>
              <a:t>Sviluppo</a:t>
            </a:r>
            <a:r>
              <a:rPr lang="en-US" sz="1000" dirty="0"/>
              <a:t> </a:t>
            </a:r>
            <a:r>
              <a:rPr lang="en-US" sz="1000" dirty="0" err="1"/>
              <a:t>tecnologico</a:t>
            </a:r>
            <a:r>
              <a:rPr lang="en-US" sz="1000" dirty="0"/>
              <a:t> e accesso </a:t>
            </a:r>
            <a:r>
              <a:rPr lang="en-US" sz="1000" dirty="0" err="1"/>
              <a:t>alla</a:t>
            </a:r>
            <a:r>
              <a:rPr lang="en-US" sz="1000" dirty="0"/>
              <a:t> </a:t>
            </a:r>
            <a:r>
              <a:rPr lang="en-US" sz="1000" dirty="0" err="1"/>
              <a:t>tecnologia</a:t>
            </a:r>
            <a:endParaRPr lang="en-US" sz="1000" dirty="0"/>
          </a:p>
          <a:p>
            <a:pPr marL="87313" indent="-87313">
              <a:buClr>
                <a:schemeClr val="tx1"/>
              </a:buClr>
              <a:buFontTx/>
              <a:buChar char="-"/>
              <a:defRPr/>
            </a:pPr>
            <a:r>
              <a:rPr lang="en-US" sz="1000" dirty="0" err="1"/>
              <a:t>Creazione</a:t>
            </a:r>
            <a:r>
              <a:rPr lang="en-US" sz="1000" dirty="0"/>
              <a:t> di </a:t>
            </a:r>
            <a:r>
              <a:rPr lang="en-US" sz="1000" dirty="0" err="1"/>
              <a:t>ricchezza</a:t>
            </a:r>
            <a:r>
              <a:rPr lang="en-US" sz="1000" dirty="0"/>
              <a:t> e </a:t>
            </a:r>
            <a:r>
              <a:rPr lang="en-US" sz="1000" dirty="0" err="1"/>
              <a:t>reddito</a:t>
            </a:r>
            <a:endParaRPr lang="en-US" sz="1000" dirty="0"/>
          </a:p>
          <a:p>
            <a:pPr marL="87313" indent="-87313">
              <a:buClr>
                <a:schemeClr val="tx1"/>
              </a:buClr>
              <a:buFontTx/>
              <a:buChar char="-"/>
              <a:defRPr/>
            </a:pPr>
            <a:r>
              <a:rPr lang="en-US" sz="1000" dirty="0"/>
              <a:t>Salute </a:t>
            </a:r>
          </a:p>
          <a:p>
            <a:pPr marL="87313" indent="-87313">
              <a:buClr>
                <a:schemeClr val="tx1"/>
              </a:buClr>
              <a:buFontTx/>
              <a:buChar char="-"/>
              <a:defRPr/>
            </a:pPr>
            <a:r>
              <a:rPr lang="en-US" sz="1000" dirty="0" err="1"/>
              <a:t>Investimento</a:t>
            </a:r>
            <a:r>
              <a:rPr lang="en-US" sz="1000" dirty="0"/>
              <a:t> </a:t>
            </a:r>
            <a:r>
              <a:rPr lang="en-US" sz="1000" dirty="0" err="1"/>
              <a:t>sociale</a:t>
            </a:r>
            <a:endParaRPr lang="en-US" sz="1000" dirty="0"/>
          </a:p>
        </p:txBody>
      </p:sp>
      <p:sp>
        <p:nvSpPr>
          <p:cNvPr id="25" name="Rectangle 24">
            <a:extLst>
              <a:ext uri="{FF2B5EF4-FFF2-40B4-BE49-F238E27FC236}">
                <a16:creationId xmlns:a16="http://schemas.microsoft.com/office/drawing/2014/main" id="{88AD9AFB-C3D4-48C1-9A69-687112D5BC24}"/>
              </a:ext>
            </a:extLst>
          </p:cNvPr>
          <p:cNvSpPr/>
          <p:nvPr/>
        </p:nvSpPr>
        <p:spPr>
          <a:xfrm>
            <a:off x="514569" y="2651172"/>
            <a:ext cx="1875278" cy="20997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C5D0FFE0-6DEC-49B8-B04A-D8936FB9EE30}"/>
              </a:ext>
            </a:extLst>
          </p:cNvPr>
          <p:cNvSpPr/>
          <p:nvPr/>
        </p:nvSpPr>
        <p:spPr>
          <a:xfrm>
            <a:off x="479054" y="2666887"/>
            <a:ext cx="1925945" cy="2092881"/>
          </a:xfrm>
          <a:prstGeom prst="rect">
            <a:avLst/>
          </a:prstGeom>
        </p:spPr>
        <p:txBody>
          <a:bodyPr wrap="square">
            <a:spAutoFit/>
          </a:bodyPr>
          <a:lstStyle/>
          <a:p>
            <a:pPr marL="87313" indent="-87313">
              <a:buClr>
                <a:schemeClr val="tx1"/>
              </a:buClr>
              <a:buFontTx/>
              <a:buChar char="-"/>
              <a:defRPr/>
            </a:pPr>
            <a:r>
              <a:rPr lang="en-US" sz="1000" dirty="0" err="1"/>
              <a:t>Comunicazione</a:t>
            </a:r>
            <a:r>
              <a:rPr lang="en-US" sz="1000" dirty="0"/>
              <a:t> </a:t>
            </a:r>
            <a:r>
              <a:rPr lang="en-US" sz="1000" dirty="0" err="1"/>
              <a:t>commerciale</a:t>
            </a:r>
            <a:r>
              <a:rPr lang="en-US" sz="1000" dirty="0"/>
              <a:t> </a:t>
            </a:r>
            <a:r>
              <a:rPr lang="en-US" sz="1000" dirty="0" err="1"/>
              <a:t>onesta</a:t>
            </a:r>
            <a:r>
              <a:rPr lang="en-US" sz="1000" dirty="0"/>
              <a:t> </a:t>
            </a:r>
          </a:p>
          <a:p>
            <a:pPr marL="87313" indent="-87313">
              <a:buClr>
                <a:schemeClr val="tx1"/>
              </a:buClr>
              <a:buFontTx/>
              <a:buChar char="-"/>
              <a:defRPr/>
            </a:pPr>
            <a:r>
              <a:rPr lang="en-US" sz="1000" dirty="0" err="1"/>
              <a:t>Protezione</a:t>
            </a:r>
            <a:r>
              <a:rPr lang="en-US" sz="1000" dirty="0"/>
              <a:t> </a:t>
            </a:r>
            <a:r>
              <a:rPr lang="en-US" sz="1000" dirty="0" err="1"/>
              <a:t>della</a:t>
            </a:r>
            <a:r>
              <a:rPr lang="en-US" sz="1000" dirty="0"/>
              <a:t> salute e </a:t>
            </a:r>
            <a:r>
              <a:rPr lang="en-US" sz="1000" dirty="0" err="1"/>
              <a:t>della</a:t>
            </a:r>
            <a:r>
              <a:rPr lang="en-US" sz="1000" dirty="0"/>
              <a:t> </a:t>
            </a:r>
            <a:r>
              <a:rPr lang="en-US" sz="1000" dirty="0" err="1"/>
              <a:t>sicurezza</a:t>
            </a:r>
            <a:r>
              <a:rPr lang="en-US" sz="1000" dirty="0"/>
              <a:t> </a:t>
            </a:r>
            <a:r>
              <a:rPr lang="en-US" sz="1000" dirty="0" err="1"/>
              <a:t>dei</a:t>
            </a:r>
            <a:r>
              <a:rPr lang="en-US" sz="1000" dirty="0"/>
              <a:t> </a:t>
            </a:r>
            <a:r>
              <a:rPr lang="en-US" sz="1000" dirty="0" err="1"/>
              <a:t>consumatori</a:t>
            </a:r>
            <a:r>
              <a:rPr lang="en-US" sz="1000" dirty="0"/>
              <a:t> </a:t>
            </a:r>
          </a:p>
          <a:p>
            <a:pPr marL="87313" indent="-87313">
              <a:buClr>
                <a:schemeClr val="tx1"/>
              </a:buClr>
              <a:buFontTx/>
              <a:buChar char="-"/>
              <a:defRPr/>
            </a:pPr>
            <a:r>
              <a:rPr lang="en-US" sz="1000" dirty="0" err="1"/>
              <a:t>Consumo</a:t>
            </a:r>
            <a:r>
              <a:rPr lang="en-US" sz="1000" dirty="0"/>
              <a:t> </a:t>
            </a:r>
            <a:r>
              <a:rPr lang="en-US" sz="1000" dirty="0" err="1"/>
              <a:t>sostenibile</a:t>
            </a:r>
            <a:endParaRPr lang="en-US" sz="1000" dirty="0"/>
          </a:p>
          <a:p>
            <a:pPr marL="87313" indent="-87313">
              <a:buClr>
                <a:schemeClr val="tx1"/>
              </a:buClr>
              <a:buFontTx/>
              <a:buChar char="-"/>
              <a:defRPr/>
            </a:pPr>
            <a:r>
              <a:rPr lang="en-US" sz="1000" dirty="0" err="1"/>
              <a:t>Servizi</a:t>
            </a:r>
            <a:r>
              <a:rPr lang="en-US" sz="1000" dirty="0"/>
              <a:t> e </a:t>
            </a:r>
            <a:r>
              <a:rPr lang="en-US" sz="1000" dirty="0" err="1"/>
              <a:t>supporto</a:t>
            </a:r>
            <a:r>
              <a:rPr lang="en-US" sz="1000" dirty="0"/>
              <a:t> ai </a:t>
            </a:r>
            <a:r>
              <a:rPr lang="en-US" sz="1000" dirty="0" err="1"/>
              <a:t>consumatori</a:t>
            </a:r>
            <a:r>
              <a:rPr lang="en-US" sz="1000" dirty="0"/>
              <a:t>, </a:t>
            </a:r>
            <a:r>
              <a:rPr lang="en-US" sz="1000" dirty="0" err="1"/>
              <a:t>risoluzione</a:t>
            </a:r>
            <a:r>
              <a:rPr lang="en-US" sz="1000" dirty="0"/>
              <a:t> </a:t>
            </a:r>
            <a:r>
              <a:rPr lang="en-US" sz="1000" dirty="0" err="1"/>
              <a:t>dei</a:t>
            </a:r>
            <a:r>
              <a:rPr lang="en-US" sz="1000" dirty="0"/>
              <a:t> </a:t>
            </a:r>
            <a:r>
              <a:rPr lang="en-US" sz="1000" dirty="0" err="1"/>
              <a:t>reclami</a:t>
            </a:r>
            <a:r>
              <a:rPr lang="en-US" sz="1000" dirty="0"/>
              <a:t> e </a:t>
            </a:r>
            <a:r>
              <a:rPr lang="en-US" sz="1000" dirty="0" err="1"/>
              <a:t>delle</a:t>
            </a:r>
            <a:r>
              <a:rPr lang="en-US" sz="1000" dirty="0"/>
              <a:t> dispute</a:t>
            </a:r>
          </a:p>
          <a:p>
            <a:pPr marL="87313" indent="-87313">
              <a:buClr>
                <a:schemeClr val="tx1"/>
              </a:buClr>
              <a:buFontTx/>
              <a:buChar char="-"/>
              <a:defRPr/>
            </a:pPr>
            <a:r>
              <a:rPr lang="en-US" sz="1000" dirty="0" err="1"/>
              <a:t>Protezione</a:t>
            </a:r>
            <a:r>
              <a:rPr lang="en-US" sz="1000" dirty="0"/>
              <a:t> </a:t>
            </a:r>
            <a:r>
              <a:rPr lang="en-US" sz="1000" dirty="0" err="1"/>
              <a:t>dei</a:t>
            </a:r>
            <a:r>
              <a:rPr lang="en-US" sz="1000" dirty="0"/>
              <a:t> </a:t>
            </a:r>
            <a:r>
              <a:rPr lang="en-US" sz="1000" dirty="0" err="1"/>
              <a:t>dati</a:t>
            </a:r>
            <a:r>
              <a:rPr lang="en-US" sz="1000" dirty="0"/>
              <a:t> e </a:t>
            </a:r>
            <a:r>
              <a:rPr lang="en-US" sz="1000" dirty="0" err="1"/>
              <a:t>della</a:t>
            </a:r>
            <a:r>
              <a:rPr lang="en-US" sz="1000" dirty="0"/>
              <a:t> </a:t>
            </a:r>
            <a:r>
              <a:rPr lang="en-US" sz="1000" dirty="0" err="1"/>
              <a:t>riservatezza</a:t>
            </a:r>
            <a:r>
              <a:rPr lang="en-US" sz="1000" dirty="0"/>
              <a:t> del </a:t>
            </a:r>
            <a:r>
              <a:rPr lang="en-US" sz="1000" dirty="0" err="1"/>
              <a:t>consumatore</a:t>
            </a:r>
            <a:endParaRPr lang="en-US" sz="1000" dirty="0"/>
          </a:p>
          <a:p>
            <a:pPr marL="87313" indent="-87313">
              <a:buClr>
                <a:schemeClr val="tx1"/>
              </a:buClr>
              <a:buFontTx/>
              <a:buChar char="-"/>
              <a:defRPr/>
            </a:pPr>
            <a:r>
              <a:rPr lang="en-US" sz="1000" dirty="0"/>
              <a:t>Accesso ai </a:t>
            </a:r>
            <a:r>
              <a:rPr lang="en-US" sz="1000" dirty="0" err="1"/>
              <a:t>servizi</a:t>
            </a:r>
            <a:r>
              <a:rPr lang="en-US" sz="1000" dirty="0"/>
              <a:t> </a:t>
            </a:r>
            <a:r>
              <a:rPr lang="en-US" sz="1000" dirty="0" err="1"/>
              <a:t>essenziali</a:t>
            </a:r>
            <a:r>
              <a:rPr lang="en-US" sz="1000" dirty="0"/>
              <a:t> </a:t>
            </a:r>
          </a:p>
          <a:p>
            <a:pPr marL="87313" indent="-87313">
              <a:buClr>
                <a:schemeClr val="tx1"/>
              </a:buClr>
              <a:buFontTx/>
              <a:buChar char="-"/>
              <a:defRPr/>
            </a:pPr>
            <a:r>
              <a:rPr lang="en-US" sz="1000" dirty="0" err="1"/>
              <a:t>Educazione</a:t>
            </a:r>
            <a:r>
              <a:rPr lang="en-US" sz="1000" dirty="0"/>
              <a:t> e </a:t>
            </a:r>
            <a:r>
              <a:rPr lang="en-US" sz="1000" dirty="0" err="1"/>
              <a:t>consapevolezza</a:t>
            </a:r>
            <a:endParaRPr lang="en-US" sz="1000" dirty="0"/>
          </a:p>
        </p:txBody>
      </p:sp>
      <p:sp>
        <p:nvSpPr>
          <p:cNvPr id="27" name="Rectangle 26">
            <a:extLst>
              <a:ext uri="{FF2B5EF4-FFF2-40B4-BE49-F238E27FC236}">
                <a16:creationId xmlns:a16="http://schemas.microsoft.com/office/drawing/2014/main" id="{721F941E-EFCF-4171-8734-11640776494D}"/>
              </a:ext>
            </a:extLst>
          </p:cNvPr>
          <p:cNvSpPr/>
          <p:nvPr/>
        </p:nvSpPr>
        <p:spPr>
          <a:xfrm>
            <a:off x="5983168" y="4902973"/>
            <a:ext cx="2332504" cy="12797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ctangle 27">
            <a:extLst>
              <a:ext uri="{FF2B5EF4-FFF2-40B4-BE49-F238E27FC236}">
                <a16:creationId xmlns:a16="http://schemas.microsoft.com/office/drawing/2014/main" id="{F9384881-3C25-43AC-BEA2-F09C2DA49BDF}"/>
              </a:ext>
            </a:extLst>
          </p:cNvPr>
          <p:cNvSpPr/>
          <p:nvPr/>
        </p:nvSpPr>
        <p:spPr>
          <a:xfrm>
            <a:off x="5982473" y="4955042"/>
            <a:ext cx="2351780" cy="1169551"/>
          </a:xfrm>
          <a:prstGeom prst="rect">
            <a:avLst/>
          </a:prstGeom>
        </p:spPr>
        <p:txBody>
          <a:bodyPr wrap="square">
            <a:spAutoFit/>
          </a:bodyPr>
          <a:lstStyle/>
          <a:p>
            <a:pPr marL="87313" indent="-87313">
              <a:buClr>
                <a:schemeClr val="tx1"/>
              </a:buClr>
              <a:buFontTx/>
              <a:buChar char="-"/>
              <a:defRPr/>
            </a:pPr>
            <a:r>
              <a:rPr lang="en-US" sz="1000" dirty="0" err="1"/>
              <a:t>Prevenzione</a:t>
            </a:r>
            <a:r>
              <a:rPr lang="en-US" sz="1000" dirty="0"/>
              <a:t> </a:t>
            </a:r>
            <a:r>
              <a:rPr lang="en-US" sz="1000" dirty="0" err="1"/>
              <a:t>dell’inquinamento</a:t>
            </a:r>
            <a:endParaRPr lang="en-US" sz="1000" dirty="0"/>
          </a:p>
          <a:p>
            <a:pPr marL="87313" indent="-87313">
              <a:buClr>
                <a:schemeClr val="tx1"/>
              </a:buClr>
              <a:buFontTx/>
              <a:buChar char="-"/>
              <a:defRPr/>
            </a:pPr>
            <a:r>
              <a:rPr lang="en-US" sz="1000" dirty="0" err="1"/>
              <a:t>Uso</a:t>
            </a:r>
            <a:r>
              <a:rPr lang="en-US" sz="1000" dirty="0"/>
              <a:t> </a:t>
            </a:r>
            <a:r>
              <a:rPr lang="en-US" sz="1000" dirty="0" err="1"/>
              <a:t>sostenibile</a:t>
            </a:r>
            <a:r>
              <a:rPr lang="en-US" sz="1000" dirty="0"/>
              <a:t> </a:t>
            </a:r>
            <a:r>
              <a:rPr lang="en-US" sz="1000" dirty="0" err="1"/>
              <a:t>delle</a:t>
            </a:r>
            <a:r>
              <a:rPr lang="en-US" sz="1000" dirty="0"/>
              <a:t> </a:t>
            </a:r>
            <a:r>
              <a:rPr lang="en-US" sz="1000" dirty="0" err="1"/>
              <a:t>risorse</a:t>
            </a:r>
            <a:endParaRPr lang="en-US" sz="1000" dirty="0"/>
          </a:p>
          <a:p>
            <a:pPr marL="87313" indent="-87313">
              <a:buClr>
                <a:schemeClr val="tx1"/>
              </a:buClr>
              <a:buFontTx/>
              <a:buChar char="-"/>
              <a:defRPr/>
            </a:pPr>
            <a:r>
              <a:rPr lang="en-US" sz="1000" dirty="0" err="1"/>
              <a:t>Mitigazione</a:t>
            </a:r>
            <a:r>
              <a:rPr lang="en-US" sz="1000" dirty="0"/>
              <a:t> </a:t>
            </a:r>
            <a:r>
              <a:rPr lang="en-US" sz="1000" dirty="0" err="1"/>
              <a:t>dei</a:t>
            </a:r>
            <a:r>
              <a:rPr lang="en-US" sz="1000" dirty="0"/>
              <a:t> </a:t>
            </a:r>
            <a:r>
              <a:rPr lang="en-US" sz="1000" dirty="0" err="1"/>
              <a:t>cambiamenti</a:t>
            </a:r>
            <a:r>
              <a:rPr lang="en-US" sz="1000" dirty="0"/>
              <a:t> </a:t>
            </a:r>
            <a:r>
              <a:rPr lang="en-US" sz="1000" dirty="0" err="1"/>
              <a:t>climatici</a:t>
            </a:r>
            <a:endParaRPr lang="en-US" sz="1000" dirty="0"/>
          </a:p>
          <a:p>
            <a:pPr marL="87313" indent="-87313">
              <a:buClr>
                <a:schemeClr val="tx1"/>
              </a:buClr>
              <a:buFontTx/>
              <a:buChar char="-"/>
              <a:defRPr/>
            </a:pPr>
            <a:r>
              <a:rPr lang="en-US" sz="1000" dirty="0" err="1"/>
              <a:t>Protezione</a:t>
            </a:r>
            <a:r>
              <a:rPr lang="en-US" sz="1000" dirty="0"/>
              <a:t> </a:t>
            </a:r>
            <a:r>
              <a:rPr lang="en-US" sz="1000" dirty="0" err="1"/>
              <a:t>dell’ambiente</a:t>
            </a:r>
            <a:r>
              <a:rPr lang="en-US" sz="1000" dirty="0"/>
              <a:t>, </a:t>
            </a:r>
            <a:r>
              <a:rPr lang="en-US" sz="1000" dirty="0" err="1"/>
              <a:t>biodiversità</a:t>
            </a:r>
            <a:r>
              <a:rPr lang="en-US" sz="1000" dirty="0"/>
              <a:t> e </a:t>
            </a:r>
            <a:r>
              <a:rPr lang="en-US" sz="1000" dirty="0" err="1"/>
              <a:t>rispritino</a:t>
            </a:r>
            <a:r>
              <a:rPr lang="en-US" sz="1000" dirty="0"/>
              <a:t> </a:t>
            </a:r>
            <a:r>
              <a:rPr lang="en-US" sz="1000" dirty="0" err="1"/>
              <a:t>degli</a:t>
            </a:r>
            <a:r>
              <a:rPr lang="en-US" sz="1000" dirty="0"/>
              <a:t> habitat </a:t>
            </a:r>
            <a:r>
              <a:rPr lang="en-US" sz="1000" dirty="0" err="1"/>
              <a:t>naturali</a:t>
            </a:r>
            <a:endParaRPr lang="en-US" sz="1000" dirty="0"/>
          </a:p>
        </p:txBody>
      </p:sp>
      <p:sp>
        <p:nvSpPr>
          <p:cNvPr id="29" name="Rectangle 28">
            <a:extLst>
              <a:ext uri="{FF2B5EF4-FFF2-40B4-BE49-F238E27FC236}">
                <a16:creationId xmlns:a16="http://schemas.microsoft.com/office/drawing/2014/main" id="{4E8379C7-2F76-4C5D-8AEB-63DB146590A8}"/>
              </a:ext>
            </a:extLst>
          </p:cNvPr>
          <p:cNvSpPr/>
          <p:nvPr/>
        </p:nvSpPr>
        <p:spPr>
          <a:xfrm>
            <a:off x="1008311" y="5059763"/>
            <a:ext cx="2203741" cy="1160975"/>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9">
            <a:extLst>
              <a:ext uri="{FF2B5EF4-FFF2-40B4-BE49-F238E27FC236}">
                <a16:creationId xmlns:a16="http://schemas.microsoft.com/office/drawing/2014/main" id="{CD429BC2-6AC4-45C9-BF33-AB602FDE05C9}"/>
              </a:ext>
            </a:extLst>
          </p:cNvPr>
          <p:cNvSpPr/>
          <p:nvPr/>
        </p:nvSpPr>
        <p:spPr>
          <a:xfrm>
            <a:off x="988481" y="5079994"/>
            <a:ext cx="2166464" cy="1169551"/>
          </a:xfrm>
          <a:prstGeom prst="rect">
            <a:avLst/>
          </a:prstGeom>
        </p:spPr>
        <p:txBody>
          <a:bodyPr wrap="square">
            <a:spAutoFit/>
          </a:bodyPr>
          <a:lstStyle/>
          <a:p>
            <a:pPr marL="87313" indent="-87313">
              <a:buClr>
                <a:schemeClr val="tx1"/>
              </a:buClr>
              <a:buFontTx/>
              <a:buChar char="-"/>
              <a:defRPr/>
            </a:pPr>
            <a:r>
              <a:rPr lang="en-US" sz="1000" dirty="0"/>
              <a:t>Lotta </a:t>
            </a:r>
            <a:r>
              <a:rPr lang="en-US" sz="1000" dirty="0" err="1"/>
              <a:t>alla</a:t>
            </a:r>
            <a:r>
              <a:rPr lang="en-US" sz="1000" dirty="0"/>
              <a:t> </a:t>
            </a:r>
            <a:r>
              <a:rPr lang="en-US" sz="1000" dirty="0" err="1"/>
              <a:t>corruzione</a:t>
            </a:r>
            <a:endParaRPr lang="en-US" sz="1000" dirty="0"/>
          </a:p>
          <a:p>
            <a:pPr marL="87313" indent="-87313">
              <a:buClr>
                <a:schemeClr val="tx1"/>
              </a:buClr>
              <a:buFontTx/>
              <a:buChar char="-"/>
              <a:defRPr/>
            </a:pPr>
            <a:r>
              <a:rPr lang="en-US" sz="1000" dirty="0" err="1"/>
              <a:t>Coinvolgimento</a:t>
            </a:r>
            <a:r>
              <a:rPr lang="en-US" sz="1000" dirty="0"/>
              <a:t> politico </a:t>
            </a:r>
            <a:r>
              <a:rPr lang="en-US" sz="1000" dirty="0" err="1"/>
              <a:t>responsabile</a:t>
            </a:r>
            <a:endParaRPr lang="en-US" sz="1000" dirty="0"/>
          </a:p>
          <a:p>
            <a:pPr marL="87313" indent="-87313">
              <a:buClr>
                <a:schemeClr val="tx1"/>
              </a:buClr>
              <a:buFontTx/>
              <a:buChar char="-"/>
              <a:defRPr/>
            </a:pPr>
            <a:r>
              <a:rPr lang="en-US" sz="1000" dirty="0" err="1"/>
              <a:t>Concorrenza</a:t>
            </a:r>
            <a:r>
              <a:rPr lang="en-US" sz="1000" dirty="0"/>
              <a:t> </a:t>
            </a:r>
            <a:r>
              <a:rPr lang="en-US" sz="1000" dirty="0" err="1"/>
              <a:t>leale</a:t>
            </a:r>
            <a:endParaRPr lang="en-US" sz="1000" dirty="0"/>
          </a:p>
          <a:p>
            <a:pPr marL="87313" indent="-87313">
              <a:buClr>
                <a:schemeClr val="tx1"/>
              </a:buClr>
              <a:buFontTx/>
              <a:buChar char="-"/>
              <a:defRPr/>
            </a:pPr>
            <a:r>
              <a:rPr lang="en-US" sz="1000" dirty="0" err="1"/>
              <a:t>Promuovere</a:t>
            </a:r>
            <a:r>
              <a:rPr lang="en-US" sz="1000" dirty="0"/>
              <a:t> la </a:t>
            </a:r>
            <a:r>
              <a:rPr lang="en-US" sz="1000" dirty="0" err="1"/>
              <a:t>responsabilità</a:t>
            </a:r>
            <a:r>
              <a:rPr lang="en-US" sz="1000" dirty="0"/>
              <a:t> </a:t>
            </a:r>
            <a:r>
              <a:rPr lang="en-US" sz="1000" dirty="0" err="1"/>
              <a:t>sociale</a:t>
            </a:r>
            <a:r>
              <a:rPr lang="en-US" sz="1000" dirty="0"/>
              <a:t> </a:t>
            </a:r>
            <a:r>
              <a:rPr lang="en-US" sz="1000" dirty="0" err="1"/>
              <a:t>nella</a:t>
            </a:r>
            <a:r>
              <a:rPr lang="en-US" sz="1000" dirty="0"/>
              <a:t> catena del </a:t>
            </a:r>
            <a:r>
              <a:rPr lang="en-US" sz="1000" dirty="0" err="1"/>
              <a:t>valore</a:t>
            </a:r>
            <a:endParaRPr lang="en-US" sz="1000" dirty="0"/>
          </a:p>
          <a:p>
            <a:pPr marL="87313" indent="-87313">
              <a:buClr>
                <a:schemeClr val="tx1"/>
              </a:buClr>
              <a:buFontTx/>
              <a:buChar char="-"/>
              <a:defRPr/>
            </a:pPr>
            <a:r>
              <a:rPr lang="en-US" sz="1000" dirty="0"/>
              <a:t>Rispetto </a:t>
            </a:r>
            <a:r>
              <a:rPr lang="en-US" sz="1000" dirty="0" err="1"/>
              <a:t>dei</a:t>
            </a:r>
            <a:r>
              <a:rPr lang="en-US" sz="1000" dirty="0"/>
              <a:t> </a:t>
            </a:r>
            <a:r>
              <a:rPr lang="en-US" sz="1000" dirty="0" err="1"/>
              <a:t>diritti</a:t>
            </a:r>
            <a:r>
              <a:rPr lang="en-US" sz="1000" dirty="0"/>
              <a:t> di </a:t>
            </a:r>
            <a:r>
              <a:rPr lang="en-US" sz="1000" dirty="0" err="1"/>
              <a:t>proprietà</a:t>
            </a:r>
            <a:endParaRPr lang="en-US" sz="1000" dirty="0"/>
          </a:p>
        </p:txBody>
      </p:sp>
    </p:spTree>
    <p:extLst>
      <p:ext uri="{BB962C8B-B14F-4D97-AF65-F5344CB8AC3E}">
        <p14:creationId xmlns:p14="http://schemas.microsoft.com/office/powerpoint/2010/main" val="171155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6C92-1990-46ED-B5AB-40D3E433BEC6}"/>
              </a:ext>
            </a:extLst>
          </p:cNvPr>
          <p:cNvSpPr>
            <a:spLocks noGrp="1"/>
          </p:cNvSpPr>
          <p:nvPr>
            <p:ph type="title"/>
          </p:nvPr>
        </p:nvSpPr>
        <p:spPr/>
        <p:txBody>
          <a:bodyPr>
            <a:normAutofit fontScale="90000"/>
          </a:bodyPr>
          <a:lstStyle/>
          <a:p>
            <a:r>
              <a:rPr lang="it-IT" dirty="0"/>
              <a:t>Le etichette ambientali di carattere volontario (ISO 14020 – 14021 – 14024 – 14025)</a:t>
            </a:r>
          </a:p>
        </p:txBody>
      </p:sp>
      <p:sp>
        <p:nvSpPr>
          <p:cNvPr id="3" name="Content Placeholder 2">
            <a:extLst>
              <a:ext uri="{FF2B5EF4-FFF2-40B4-BE49-F238E27FC236}">
                <a16:creationId xmlns:a16="http://schemas.microsoft.com/office/drawing/2014/main" id="{BF9F34F0-E5C2-469E-9B19-81A32E4DC38F}"/>
              </a:ext>
            </a:extLst>
          </p:cNvPr>
          <p:cNvSpPr>
            <a:spLocks noGrp="1"/>
          </p:cNvSpPr>
          <p:nvPr>
            <p:ph idx="1"/>
          </p:nvPr>
        </p:nvSpPr>
        <p:spPr>
          <a:xfrm>
            <a:off x="457347" y="1489462"/>
            <a:ext cx="8208000" cy="4525963"/>
          </a:xfrm>
        </p:spPr>
        <p:txBody>
          <a:bodyPr/>
          <a:lstStyle/>
          <a:p>
            <a:pPr marL="285750" indent="-285750" algn="just">
              <a:buFont typeface="Wingdings" panose="05000000000000000000" pitchFamily="2" charset="2"/>
              <a:buChar char="Ø"/>
            </a:pPr>
            <a:r>
              <a:rPr lang="it-IT" b="0" dirty="0"/>
              <a:t>Le etichette ecologiche rappresentano uno degli strumenti per favorire la diffusione di prodotti “verdi” facendo leva sul coinvolgimento dei consumatori, delle amministrazioni pubbliche e delle imprese. </a:t>
            </a:r>
          </a:p>
          <a:p>
            <a:pPr marL="285750" indent="-285750" algn="just">
              <a:buFont typeface="Wingdings" panose="05000000000000000000" pitchFamily="2" charset="2"/>
              <a:buChar char="Ø"/>
            </a:pPr>
            <a:r>
              <a:rPr lang="it-IT" b="0" dirty="0"/>
              <a:t>Le etichette ambientali sono marchi/loghi applicati direttamente su un prodotto o su un servizio e forniscono informazioni sulla sua performance ambientale complessiva, o su uno o più aspetti ambientali specifici. </a:t>
            </a:r>
          </a:p>
          <a:p>
            <a:pPr marL="285750" indent="-285750" algn="just">
              <a:buFont typeface="Wingdings" panose="05000000000000000000" pitchFamily="2" charset="2"/>
              <a:buChar char="Ø"/>
            </a:pPr>
            <a:r>
              <a:rPr lang="it-IT" b="0" dirty="0"/>
              <a:t>Devono basarsi su asserzioni accurate, verificabili, pertinenti contenenti o rimandare a informazioni su metodologia scientifica utilizzata, prendere in considerazione tutti gli aspetti rilevanti del ciclo di vita dei beni e servizi</a:t>
            </a:r>
          </a:p>
          <a:p>
            <a:endParaRPr lang="it-IT" dirty="0"/>
          </a:p>
        </p:txBody>
      </p:sp>
      <p:sp>
        <p:nvSpPr>
          <p:cNvPr id="4" name="Text Placeholder 3">
            <a:extLst>
              <a:ext uri="{FF2B5EF4-FFF2-40B4-BE49-F238E27FC236}">
                <a16:creationId xmlns:a16="http://schemas.microsoft.com/office/drawing/2014/main" id="{8D47D9CD-092F-4740-8280-6CC7793E31C5}"/>
              </a:ext>
            </a:extLst>
          </p:cNvPr>
          <p:cNvSpPr>
            <a:spLocks noGrp="1"/>
          </p:cNvSpPr>
          <p:nvPr>
            <p:ph type="body" sz="quarter" idx="13"/>
          </p:nvPr>
        </p:nvSpPr>
        <p:spPr/>
        <p:txBody>
          <a:bodyPr/>
          <a:lstStyle/>
          <a:p>
            <a:endParaRPr lang="it-IT" dirty="0"/>
          </a:p>
        </p:txBody>
      </p:sp>
      <p:sp>
        <p:nvSpPr>
          <p:cNvPr id="5" name="Slide Number Placeholder 4">
            <a:extLst>
              <a:ext uri="{FF2B5EF4-FFF2-40B4-BE49-F238E27FC236}">
                <a16:creationId xmlns:a16="http://schemas.microsoft.com/office/drawing/2014/main" id="{96BEA0F3-A54E-4C69-8B91-001112E73974}"/>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15</a:t>
            </a:fld>
            <a:endParaRPr lang="en-GB" dirty="0"/>
          </a:p>
        </p:txBody>
      </p:sp>
      <p:sp>
        <p:nvSpPr>
          <p:cNvPr id="7" name="Callout: Right Arrow 6">
            <a:extLst>
              <a:ext uri="{FF2B5EF4-FFF2-40B4-BE49-F238E27FC236}">
                <a16:creationId xmlns:a16="http://schemas.microsoft.com/office/drawing/2014/main" id="{C508607B-8DCC-4FDC-A6C1-6869789A3515}"/>
              </a:ext>
            </a:extLst>
          </p:cNvPr>
          <p:cNvSpPr/>
          <p:nvPr/>
        </p:nvSpPr>
        <p:spPr>
          <a:xfrm>
            <a:off x="478653" y="3865237"/>
            <a:ext cx="2646408" cy="2032891"/>
          </a:xfrm>
          <a:prstGeom prst="rightArrowCallout">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extBox 7">
            <a:extLst>
              <a:ext uri="{FF2B5EF4-FFF2-40B4-BE49-F238E27FC236}">
                <a16:creationId xmlns:a16="http://schemas.microsoft.com/office/drawing/2014/main" id="{C0E00C4B-2EC1-442D-AF67-5C8662B9EBE1}"/>
              </a:ext>
            </a:extLst>
          </p:cNvPr>
          <p:cNvSpPr txBox="1"/>
          <p:nvPr/>
        </p:nvSpPr>
        <p:spPr>
          <a:xfrm>
            <a:off x="539552" y="4509120"/>
            <a:ext cx="1584176" cy="553998"/>
          </a:xfrm>
          <a:prstGeom prst="rect">
            <a:avLst/>
          </a:prstGeom>
          <a:noFill/>
        </p:spPr>
        <p:txBody>
          <a:bodyPr wrap="square" rtlCol="0">
            <a:spAutoFit/>
          </a:bodyPr>
          <a:lstStyle/>
          <a:p>
            <a:r>
              <a:rPr lang="it-IT" sz="1500" b="1" dirty="0">
                <a:solidFill>
                  <a:srgbClr val="00B050"/>
                </a:solidFill>
                <a:latin typeface="Georgia" panose="02040502050405020303" pitchFamily="18" charset="0"/>
              </a:rPr>
              <a:t>Informazione chiara</a:t>
            </a:r>
          </a:p>
        </p:txBody>
      </p:sp>
      <p:sp>
        <p:nvSpPr>
          <p:cNvPr id="9" name="Callout: Right Arrow 8">
            <a:extLst>
              <a:ext uri="{FF2B5EF4-FFF2-40B4-BE49-F238E27FC236}">
                <a16:creationId xmlns:a16="http://schemas.microsoft.com/office/drawing/2014/main" id="{73DF2D83-EA18-406D-BB0E-FB9694F3B638}"/>
              </a:ext>
            </a:extLst>
          </p:cNvPr>
          <p:cNvSpPr/>
          <p:nvPr/>
        </p:nvSpPr>
        <p:spPr>
          <a:xfrm>
            <a:off x="3455648" y="3824803"/>
            <a:ext cx="2556514" cy="2032891"/>
          </a:xfrm>
          <a:prstGeom prst="rightArrowCallout">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a:extLst>
              <a:ext uri="{FF2B5EF4-FFF2-40B4-BE49-F238E27FC236}">
                <a16:creationId xmlns:a16="http://schemas.microsoft.com/office/drawing/2014/main" id="{26DB2A67-DD20-4E8B-99C1-29AF3581758A}"/>
              </a:ext>
            </a:extLst>
          </p:cNvPr>
          <p:cNvSpPr txBox="1"/>
          <p:nvPr/>
        </p:nvSpPr>
        <p:spPr>
          <a:xfrm>
            <a:off x="3563330" y="4278287"/>
            <a:ext cx="1584176" cy="1015663"/>
          </a:xfrm>
          <a:prstGeom prst="rect">
            <a:avLst/>
          </a:prstGeom>
          <a:noFill/>
        </p:spPr>
        <p:txBody>
          <a:bodyPr wrap="square" rtlCol="0">
            <a:spAutoFit/>
          </a:bodyPr>
          <a:lstStyle/>
          <a:p>
            <a:r>
              <a:rPr lang="it-IT" sz="1500" b="1" dirty="0">
                <a:solidFill>
                  <a:srgbClr val="00B050"/>
                </a:solidFill>
                <a:latin typeface="Georgia" panose="02040502050405020303" pitchFamily="18" charset="0"/>
              </a:rPr>
              <a:t>Aumenta il potere di scelta dei consumatori</a:t>
            </a:r>
          </a:p>
        </p:txBody>
      </p:sp>
      <p:sp>
        <p:nvSpPr>
          <p:cNvPr id="12" name="Rectangle 11">
            <a:extLst>
              <a:ext uri="{FF2B5EF4-FFF2-40B4-BE49-F238E27FC236}">
                <a16:creationId xmlns:a16="http://schemas.microsoft.com/office/drawing/2014/main" id="{582A8DE0-1084-4D42-8D9C-C7B21146F797}"/>
              </a:ext>
            </a:extLst>
          </p:cNvPr>
          <p:cNvSpPr/>
          <p:nvPr/>
        </p:nvSpPr>
        <p:spPr>
          <a:xfrm>
            <a:off x="6289851" y="3846981"/>
            <a:ext cx="2375496" cy="2055564"/>
          </a:xfrm>
          <a:prstGeom prst="rect">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a:extLst>
              <a:ext uri="{FF2B5EF4-FFF2-40B4-BE49-F238E27FC236}">
                <a16:creationId xmlns:a16="http://schemas.microsoft.com/office/drawing/2014/main" id="{FCDB53CA-C2CD-4986-A2A4-E975483BBCD7}"/>
              </a:ext>
            </a:extLst>
          </p:cNvPr>
          <p:cNvSpPr txBox="1"/>
          <p:nvPr/>
        </p:nvSpPr>
        <p:spPr>
          <a:xfrm>
            <a:off x="6307146" y="4485753"/>
            <a:ext cx="2297302" cy="553998"/>
          </a:xfrm>
          <a:prstGeom prst="rect">
            <a:avLst/>
          </a:prstGeom>
          <a:noFill/>
        </p:spPr>
        <p:txBody>
          <a:bodyPr wrap="square" rtlCol="0">
            <a:spAutoFit/>
          </a:bodyPr>
          <a:lstStyle/>
          <a:p>
            <a:r>
              <a:rPr lang="it-IT" sz="1500" b="1" dirty="0">
                <a:solidFill>
                  <a:srgbClr val="00B050"/>
                </a:solidFill>
                <a:latin typeface="Georgia" panose="02040502050405020303" pitchFamily="18" charset="0"/>
              </a:rPr>
              <a:t>Cresce la domanda di prodotti verdi</a:t>
            </a:r>
          </a:p>
        </p:txBody>
      </p:sp>
    </p:spTree>
    <p:extLst>
      <p:ext uri="{BB962C8B-B14F-4D97-AF65-F5344CB8AC3E}">
        <p14:creationId xmlns:p14="http://schemas.microsoft.com/office/powerpoint/2010/main" val="2207661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A4BA-46D0-4B38-932D-77982B184988}"/>
              </a:ext>
            </a:extLst>
          </p:cNvPr>
          <p:cNvSpPr>
            <a:spLocks noGrp="1"/>
          </p:cNvSpPr>
          <p:nvPr>
            <p:ph type="title"/>
          </p:nvPr>
        </p:nvSpPr>
        <p:spPr/>
        <p:txBody>
          <a:bodyPr/>
          <a:lstStyle/>
          <a:p>
            <a:r>
              <a:rPr lang="it-IT" dirty="0"/>
              <a:t>Le etichette ambientali di carattere volontario</a:t>
            </a:r>
          </a:p>
        </p:txBody>
      </p:sp>
      <p:sp>
        <p:nvSpPr>
          <p:cNvPr id="3" name="Content Placeholder 2">
            <a:extLst>
              <a:ext uri="{FF2B5EF4-FFF2-40B4-BE49-F238E27FC236}">
                <a16:creationId xmlns:a16="http://schemas.microsoft.com/office/drawing/2014/main" id="{7A266EB2-9510-46FA-8957-EB17ED9F3DA2}"/>
              </a:ext>
            </a:extLst>
          </p:cNvPr>
          <p:cNvSpPr>
            <a:spLocks noGrp="1"/>
          </p:cNvSpPr>
          <p:nvPr>
            <p:ph idx="1"/>
          </p:nvPr>
        </p:nvSpPr>
        <p:spPr>
          <a:xfrm>
            <a:off x="454355" y="2811898"/>
            <a:ext cx="5987703" cy="2561318"/>
          </a:xfrm>
        </p:spPr>
        <p:txBody>
          <a:bodyPr>
            <a:normAutofit/>
          </a:bodyPr>
          <a:lstStyle/>
          <a:p>
            <a:pPr algn="just"/>
            <a:r>
              <a:rPr lang="it-IT" sz="1800" b="0" dirty="0"/>
              <a:t>“Ecolabel” è un marchio di qualità ecologica a partecipazione volontaria istituito dalla commissione europea con Reg. CEE n. 880/1992, sostituito dal Reg. CEE n. 1980/2000 CE e infine dal Reg. CE n. 66/2010 è stato concepito “per promuovere prodotti con minor impatto sull’ambiente durante l’intero ciclo di vita per offrire ai consumatori informazioni accurate, non ingannevoli e scientificamente fondate sull’impatto ambientale dei prodotti”.</a:t>
            </a:r>
          </a:p>
          <a:p>
            <a:endParaRPr lang="it-IT" b="0" dirty="0"/>
          </a:p>
        </p:txBody>
      </p:sp>
      <p:sp>
        <p:nvSpPr>
          <p:cNvPr id="4" name="Text Placeholder 3">
            <a:extLst>
              <a:ext uri="{FF2B5EF4-FFF2-40B4-BE49-F238E27FC236}">
                <a16:creationId xmlns:a16="http://schemas.microsoft.com/office/drawing/2014/main" id="{AAC86311-8E2A-4FB3-ACF7-629C7BB3D779}"/>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CBAEF2E2-E639-4AC9-A59B-A7578B01B72B}"/>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16</a:t>
            </a:fld>
            <a:endParaRPr lang="en-GB" dirty="0"/>
          </a:p>
        </p:txBody>
      </p:sp>
      <p:pic>
        <p:nvPicPr>
          <p:cNvPr id="6" name="Picture 5">
            <a:extLst>
              <a:ext uri="{FF2B5EF4-FFF2-40B4-BE49-F238E27FC236}">
                <a16:creationId xmlns:a16="http://schemas.microsoft.com/office/drawing/2014/main" id="{D68C0088-96A0-4CD2-B922-90FD3FCB913E}"/>
              </a:ext>
            </a:extLst>
          </p:cNvPr>
          <p:cNvPicPr>
            <a:picLocks noChangeAspect="1"/>
          </p:cNvPicPr>
          <p:nvPr/>
        </p:nvPicPr>
        <p:blipFill>
          <a:blip r:embed="rId2"/>
          <a:stretch>
            <a:fillRect/>
          </a:stretch>
        </p:blipFill>
        <p:spPr>
          <a:xfrm>
            <a:off x="6876256" y="3064757"/>
            <a:ext cx="1355734" cy="1368000"/>
          </a:xfrm>
          <a:prstGeom prst="rect">
            <a:avLst/>
          </a:prstGeom>
        </p:spPr>
      </p:pic>
      <p:sp>
        <p:nvSpPr>
          <p:cNvPr id="7" name="TextBox 6">
            <a:extLst>
              <a:ext uri="{FF2B5EF4-FFF2-40B4-BE49-F238E27FC236}">
                <a16:creationId xmlns:a16="http://schemas.microsoft.com/office/drawing/2014/main" id="{619CC8E8-BD29-4036-88F3-87836A2A8083}"/>
              </a:ext>
            </a:extLst>
          </p:cNvPr>
          <p:cNvSpPr txBox="1"/>
          <p:nvPr/>
        </p:nvSpPr>
        <p:spPr>
          <a:xfrm>
            <a:off x="395536" y="1594247"/>
            <a:ext cx="8341433" cy="1200329"/>
          </a:xfrm>
          <a:prstGeom prst="rect">
            <a:avLst/>
          </a:prstGeom>
          <a:noFill/>
        </p:spPr>
        <p:txBody>
          <a:bodyPr wrap="square" rtlCol="0">
            <a:spAutoFit/>
          </a:bodyPr>
          <a:lstStyle/>
          <a:p>
            <a:pPr algn="just"/>
            <a:r>
              <a:rPr lang="it-IT" dirty="0"/>
              <a:t>- le etichette ambientali </a:t>
            </a:r>
            <a:r>
              <a:rPr lang="it-IT" dirty="0">
                <a:solidFill>
                  <a:srgbClr val="00B050"/>
                </a:solidFill>
              </a:rPr>
              <a:t>volontarie di Tipo 1 </a:t>
            </a:r>
            <a:r>
              <a:rPr lang="it-IT" dirty="0"/>
              <a:t>disciplinate dalla norma </a:t>
            </a:r>
            <a:r>
              <a:rPr lang="it-IT" dirty="0">
                <a:solidFill>
                  <a:schemeClr val="accent1"/>
                </a:solidFill>
              </a:rPr>
              <a:t>ISO 14024 </a:t>
            </a:r>
            <a:r>
              <a:rPr lang="it-IT" dirty="0"/>
              <a:t>basate su un sistema multicriteria che individua l’intero ciclo di vita del prodotto e la cui certificazione è affidata ad un ente indipendente (ad esempio il marchio Ecolabel).</a:t>
            </a:r>
            <a:endParaRPr lang="it-IT" b="1" dirty="0">
              <a:latin typeface="Georgia" panose="02040502050405020303" pitchFamily="18" charset="0"/>
            </a:endParaRPr>
          </a:p>
        </p:txBody>
      </p:sp>
    </p:spTree>
    <p:extLst>
      <p:ext uri="{BB962C8B-B14F-4D97-AF65-F5344CB8AC3E}">
        <p14:creationId xmlns:p14="http://schemas.microsoft.com/office/powerpoint/2010/main" val="12088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A4BA-46D0-4B38-932D-77982B184988}"/>
              </a:ext>
            </a:extLst>
          </p:cNvPr>
          <p:cNvSpPr>
            <a:spLocks noGrp="1"/>
          </p:cNvSpPr>
          <p:nvPr>
            <p:ph type="title"/>
          </p:nvPr>
        </p:nvSpPr>
        <p:spPr/>
        <p:txBody>
          <a:bodyPr/>
          <a:lstStyle/>
          <a:p>
            <a:r>
              <a:rPr lang="it-IT" dirty="0"/>
              <a:t>Le etichette ambientali di carattere volontario</a:t>
            </a:r>
          </a:p>
        </p:txBody>
      </p:sp>
      <p:sp>
        <p:nvSpPr>
          <p:cNvPr id="3" name="Content Placeholder 2">
            <a:extLst>
              <a:ext uri="{FF2B5EF4-FFF2-40B4-BE49-F238E27FC236}">
                <a16:creationId xmlns:a16="http://schemas.microsoft.com/office/drawing/2014/main" id="{7A266EB2-9510-46FA-8957-EB17ED9F3DA2}"/>
              </a:ext>
            </a:extLst>
          </p:cNvPr>
          <p:cNvSpPr>
            <a:spLocks noGrp="1"/>
          </p:cNvSpPr>
          <p:nvPr>
            <p:ph idx="1"/>
          </p:nvPr>
        </p:nvSpPr>
        <p:spPr>
          <a:xfrm>
            <a:off x="468000" y="1404826"/>
            <a:ext cx="8208000" cy="4705138"/>
          </a:xfrm>
        </p:spPr>
        <p:txBody>
          <a:bodyPr>
            <a:normAutofit/>
          </a:bodyPr>
          <a:lstStyle/>
          <a:p>
            <a:pPr algn="just" hangingPunct="0"/>
            <a:r>
              <a:rPr lang="it-IT" b="0" dirty="0"/>
              <a:t>- le etichette con autodichiarazioni ambientali </a:t>
            </a:r>
            <a:r>
              <a:rPr lang="it-IT" b="0" dirty="0">
                <a:solidFill>
                  <a:srgbClr val="00B050"/>
                </a:solidFill>
              </a:rPr>
              <a:t>volontarie di tipo 2 </a:t>
            </a:r>
            <a:r>
              <a:rPr lang="it-IT" b="0" dirty="0"/>
              <a:t>disciplinate da parte di produttori e distributori di prodotti senza che vi sia certificazione di un ente indipendente disciplinati dalla norma </a:t>
            </a:r>
            <a:r>
              <a:rPr lang="it-IT" b="0" dirty="0">
                <a:solidFill>
                  <a:schemeClr val="accent1"/>
                </a:solidFill>
              </a:rPr>
              <a:t>ISO 14021</a:t>
            </a:r>
            <a:r>
              <a:rPr lang="it-IT" b="0" dirty="0"/>
              <a:t> (ad esempio il simbolo del Ciclo di </a:t>
            </a:r>
            <a:r>
              <a:rPr lang="it-IT" b="0" dirty="0" err="1"/>
              <a:t>Mobius</a:t>
            </a:r>
            <a:r>
              <a:rPr lang="it-IT" b="0" dirty="0"/>
              <a:t>). Tuttavia è frequente il caso che ci rivolga ad enti verificatori ed altri soggetti operanti nel campo della certificazione per convalidare tale dichiarazioni e per attivare disciplinari di controllo da parte di tali enti al fine di consentire il monitoraggio della sussistenza dei pregi ambientali vantati nella relativa comunicazione.</a:t>
            </a:r>
          </a:p>
          <a:p>
            <a:r>
              <a:rPr lang="it-IT" b="0" dirty="0"/>
              <a:t>Le espressioni più usate</a:t>
            </a:r>
          </a:p>
        </p:txBody>
      </p:sp>
      <p:sp>
        <p:nvSpPr>
          <p:cNvPr id="4" name="Text Placeholder 3">
            <a:extLst>
              <a:ext uri="{FF2B5EF4-FFF2-40B4-BE49-F238E27FC236}">
                <a16:creationId xmlns:a16="http://schemas.microsoft.com/office/drawing/2014/main" id="{AAC86311-8E2A-4FB3-ACF7-629C7BB3D779}"/>
              </a:ext>
            </a:extLst>
          </p:cNvPr>
          <p:cNvSpPr>
            <a:spLocks noGrp="1"/>
          </p:cNvSpPr>
          <p:nvPr>
            <p:ph type="body" sz="quarter" idx="13"/>
          </p:nvPr>
        </p:nvSpPr>
        <p:spPr/>
        <p:txBody>
          <a:bodyPr/>
          <a:lstStyle/>
          <a:p>
            <a:endParaRPr lang="it-IT" dirty="0"/>
          </a:p>
        </p:txBody>
      </p:sp>
      <p:sp>
        <p:nvSpPr>
          <p:cNvPr id="5" name="Slide Number Placeholder 4">
            <a:extLst>
              <a:ext uri="{FF2B5EF4-FFF2-40B4-BE49-F238E27FC236}">
                <a16:creationId xmlns:a16="http://schemas.microsoft.com/office/drawing/2014/main" id="{CBAEF2E2-E639-4AC9-A59B-A7578B01B72B}"/>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17</a:t>
            </a:fld>
            <a:endParaRPr lang="en-GB" dirty="0"/>
          </a:p>
        </p:txBody>
      </p:sp>
      <p:grpSp>
        <p:nvGrpSpPr>
          <p:cNvPr id="6" name="Gruppo 6">
            <a:extLst>
              <a:ext uri="{FF2B5EF4-FFF2-40B4-BE49-F238E27FC236}">
                <a16:creationId xmlns:a16="http://schemas.microsoft.com/office/drawing/2014/main" id="{9A067041-E7BD-41DC-8F88-809C39C7EF6E}"/>
              </a:ext>
            </a:extLst>
          </p:cNvPr>
          <p:cNvGrpSpPr/>
          <p:nvPr/>
        </p:nvGrpSpPr>
        <p:grpSpPr>
          <a:xfrm>
            <a:off x="683568" y="3454247"/>
            <a:ext cx="7877405" cy="2308324"/>
            <a:chOff x="1187908" y="1965121"/>
            <a:chExt cx="10595432" cy="2308324"/>
          </a:xfrm>
        </p:grpSpPr>
        <p:grpSp>
          <p:nvGrpSpPr>
            <p:cNvPr id="7" name="Group 6">
              <a:extLst>
                <a:ext uri="{FF2B5EF4-FFF2-40B4-BE49-F238E27FC236}">
                  <a16:creationId xmlns:a16="http://schemas.microsoft.com/office/drawing/2014/main" id="{B2FC50F4-9BDB-47DF-93D7-352DF5BC8EC1}"/>
                </a:ext>
              </a:extLst>
            </p:cNvPr>
            <p:cNvGrpSpPr/>
            <p:nvPr/>
          </p:nvGrpSpPr>
          <p:grpSpPr>
            <a:xfrm>
              <a:off x="1187908" y="1965121"/>
              <a:ext cx="3953996" cy="2308324"/>
              <a:chOff x="696000" y="1605121"/>
              <a:chExt cx="3953996" cy="2308324"/>
            </a:xfrm>
          </p:grpSpPr>
          <p:sp>
            <p:nvSpPr>
              <p:cNvPr id="15" name="TextBox 14">
                <a:extLst>
                  <a:ext uri="{FF2B5EF4-FFF2-40B4-BE49-F238E27FC236}">
                    <a16:creationId xmlns:a16="http://schemas.microsoft.com/office/drawing/2014/main" id="{99152EB6-2156-4510-8DC7-4CFEE41A3D6B}"/>
                  </a:ext>
                </a:extLst>
              </p:cNvPr>
              <p:cNvSpPr txBox="1"/>
              <p:nvPr/>
            </p:nvSpPr>
            <p:spPr>
              <a:xfrm>
                <a:off x="1229996" y="1605121"/>
                <a:ext cx="3420000" cy="2308324"/>
              </a:xfrm>
              <a:prstGeom prst="rect">
                <a:avLst/>
              </a:prstGeom>
              <a:noFill/>
            </p:spPr>
            <p:txBody>
              <a:bodyPr wrap="square" rtlCol="0">
                <a:spAutoFit/>
              </a:bodyPr>
              <a:lstStyle/>
              <a:p>
                <a:pPr lvl="0" algn="l"/>
                <a:endParaRPr lang="it-IT" sz="1200" dirty="0"/>
              </a:p>
              <a:p>
                <a:pPr lvl="0" algn="l"/>
                <a:r>
                  <a:rPr lang="it-IT" sz="1200" dirty="0"/>
                  <a:t>Compostabile e degradabile</a:t>
                </a:r>
              </a:p>
              <a:p>
                <a:pPr lvl="0" algn="l"/>
                <a:endParaRPr lang="it-IT" sz="1200" dirty="0"/>
              </a:p>
              <a:p>
                <a:pPr lvl="0" algn="l"/>
                <a:r>
                  <a:rPr lang="it-IT" sz="1200" dirty="0"/>
                  <a:t>Prodotto con durata di vita estesa</a:t>
                </a:r>
              </a:p>
              <a:p>
                <a:pPr lvl="0" algn="l">
                  <a:lnSpc>
                    <a:spcPct val="150000"/>
                  </a:lnSpc>
                </a:pPr>
                <a:endParaRPr lang="it-IT" sz="1200" dirty="0"/>
              </a:p>
              <a:p>
                <a:pPr lvl="0" algn="l">
                  <a:lnSpc>
                    <a:spcPct val="150000"/>
                  </a:lnSpc>
                </a:pPr>
                <a:r>
                  <a:rPr lang="it-IT" sz="1200" dirty="0"/>
                  <a:t>Energia recuperata</a:t>
                </a:r>
              </a:p>
              <a:p>
                <a:pPr lvl="0" algn="l"/>
                <a:endParaRPr lang="it-IT" sz="1200" dirty="0"/>
              </a:p>
              <a:p>
                <a:pPr lvl="0" algn="l"/>
                <a:r>
                  <a:rPr lang="it-IT" sz="1200" dirty="0"/>
                  <a:t>Riciclabile</a:t>
                </a:r>
              </a:p>
              <a:p>
                <a:pPr lvl="0" algn="l"/>
                <a:endParaRPr lang="it-IT" sz="1200" dirty="0"/>
              </a:p>
              <a:p>
                <a:pPr lvl="0" algn="l"/>
                <a:r>
                  <a:rPr lang="it-IT" sz="1200" dirty="0"/>
                  <a:t>Contenuto riciclabile e materiale riciclato</a:t>
                </a:r>
              </a:p>
            </p:txBody>
          </p:sp>
          <p:pic>
            <p:nvPicPr>
              <p:cNvPr id="16" name="Picture 15">
                <a:extLst>
                  <a:ext uri="{FF2B5EF4-FFF2-40B4-BE49-F238E27FC236}">
                    <a16:creationId xmlns:a16="http://schemas.microsoft.com/office/drawing/2014/main" id="{4C3E8501-CEBB-423A-BEE9-C424B0EC6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0" y="2579283"/>
                <a:ext cx="360000" cy="360000"/>
              </a:xfrm>
              <a:prstGeom prst="rect">
                <a:avLst/>
              </a:prstGeom>
            </p:spPr>
          </p:pic>
          <p:pic>
            <p:nvPicPr>
              <p:cNvPr id="17" name="Picture 16">
                <a:extLst>
                  <a:ext uri="{FF2B5EF4-FFF2-40B4-BE49-F238E27FC236}">
                    <a16:creationId xmlns:a16="http://schemas.microsoft.com/office/drawing/2014/main" id="{B827E594-092E-494F-B6FD-953D8D5D3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50" y="1720468"/>
                <a:ext cx="360000" cy="360000"/>
              </a:xfrm>
              <a:prstGeom prst="rect">
                <a:avLst/>
              </a:prstGeom>
            </p:spPr>
          </p:pic>
          <p:pic>
            <p:nvPicPr>
              <p:cNvPr id="18" name="Picture 17">
                <a:extLst>
                  <a:ext uri="{FF2B5EF4-FFF2-40B4-BE49-F238E27FC236}">
                    <a16:creationId xmlns:a16="http://schemas.microsoft.com/office/drawing/2014/main" id="{E257600D-4F88-4100-B5B4-4E8D3A23A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000" y="2149875"/>
                <a:ext cx="360000" cy="360000"/>
              </a:xfrm>
              <a:prstGeom prst="rect">
                <a:avLst/>
              </a:prstGeom>
            </p:spPr>
          </p:pic>
          <p:pic>
            <p:nvPicPr>
              <p:cNvPr id="19" name="Picture 18">
                <a:extLst>
                  <a:ext uri="{FF2B5EF4-FFF2-40B4-BE49-F238E27FC236}">
                    <a16:creationId xmlns:a16="http://schemas.microsoft.com/office/drawing/2014/main" id="{A1835BA0-CD9A-4048-8574-6C45F52413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50" y="3013024"/>
                <a:ext cx="360000" cy="360000"/>
              </a:xfrm>
              <a:prstGeom prst="rect">
                <a:avLst/>
              </a:prstGeom>
            </p:spPr>
          </p:pic>
          <p:pic>
            <p:nvPicPr>
              <p:cNvPr id="20" name="Picture 19">
                <a:extLst>
                  <a:ext uri="{FF2B5EF4-FFF2-40B4-BE49-F238E27FC236}">
                    <a16:creationId xmlns:a16="http://schemas.microsoft.com/office/drawing/2014/main" id="{AB893E1B-E78A-45E0-8464-A54888DC5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000" y="3482533"/>
                <a:ext cx="360000" cy="360000"/>
              </a:xfrm>
              <a:prstGeom prst="rect">
                <a:avLst/>
              </a:prstGeom>
            </p:spPr>
          </p:pic>
        </p:grpSp>
        <p:grpSp>
          <p:nvGrpSpPr>
            <p:cNvPr id="8" name="Group 7">
              <a:extLst>
                <a:ext uri="{FF2B5EF4-FFF2-40B4-BE49-F238E27FC236}">
                  <a16:creationId xmlns:a16="http://schemas.microsoft.com/office/drawing/2014/main" id="{7AC7F451-A970-4BDD-999A-FE731A9817CA}"/>
                </a:ext>
              </a:extLst>
            </p:cNvPr>
            <p:cNvGrpSpPr/>
            <p:nvPr/>
          </p:nvGrpSpPr>
          <p:grpSpPr>
            <a:xfrm>
              <a:off x="6563340" y="1989000"/>
              <a:ext cx="5220000" cy="2182106"/>
              <a:chOff x="6456000" y="1629000"/>
              <a:chExt cx="5220000" cy="2182106"/>
            </a:xfrm>
          </p:grpSpPr>
          <p:sp>
            <p:nvSpPr>
              <p:cNvPr id="9" name="TextBox 8">
                <a:extLst>
                  <a:ext uri="{FF2B5EF4-FFF2-40B4-BE49-F238E27FC236}">
                    <a16:creationId xmlns:a16="http://schemas.microsoft.com/office/drawing/2014/main" id="{455C26BE-20D2-4A84-AAB9-A9E5001B1604}"/>
                  </a:ext>
                </a:extLst>
              </p:cNvPr>
              <p:cNvSpPr txBox="1"/>
              <p:nvPr/>
            </p:nvSpPr>
            <p:spPr>
              <a:xfrm>
                <a:off x="7019522" y="1629000"/>
                <a:ext cx="4656478" cy="2066976"/>
              </a:xfrm>
              <a:prstGeom prst="rect">
                <a:avLst/>
              </a:prstGeom>
              <a:noFill/>
            </p:spPr>
            <p:txBody>
              <a:bodyPr wrap="square" rtlCol="0">
                <a:spAutoFit/>
              </a:bodyPr>
              <a:lstStyle/>
              <a:p>
                <a:pPr lvl="0" algn="l">
                  <a:lnSpc>
                    <a:spcPct val="200000"/>
                  </a:lnSpc>
                </a:pPr>
                <a:r>
                  <a:rPr lang="it-IT" sz="1200" dirty="0"/>
                  <a:t>Materiale recuperato</a:t>
                </a:r>
              </a:p>
              <a:p>
                <a:pPr lvl="0" algn="l"/>
                <a:endParaRPr lang="it-IT" sz="1200" dirty="0"/>
              </a:p>
              <a:p>
                <a:pPr lvl="0" algn="l"/>
                <a:r>
                  <a:rPr lang="it-IT" sz="1200" dirty="0"/>
                  <a:t>Consumo energetico ridotto e utilizzo ridotto delle risorse</a:t>
                </a:r>
              </a:p>
              <a:p>
                <a:pPr lvl="0" algn="l">
                  <a:lnSpc>
                    <a:spcPct val="200000"/>
                  </a:lnSpc>
                </a:pPr>
                <a:r>
                  <a:rPr lang="it-IT" sz="1200" dirty="0"/>
                  <a:t>Consumo idrico ridotto</a:t>
                </a:r>
              </a:p>
              <a:p>
                <a:pPr lvl="0" algn="l">
                  <a:lnSpc>
                    <a:spcPct val="200000"/>
                  </a:lnSpc>
                </a:pPr>
                <a:r>
                  <a:rPr lang="it-IT" sz="1200" dirty="0"/>
                  <a:t>Riutilizzabile e ricaricabile</a:t>
                </a:r>
              </a:p>
              <a:p>
                <a:pPr lvl="0" algn="l">
                  <a:lnSpc>
                    <a:spcPct val="200000"/>
                  </a:lnSpc>
                </a:pPr>
                <a:r>
                  <a:rPr lang="it-IT" sz="1200" dirty="0"/>
                  <a:t>Riduzione dei rifiuti</a:t>
                </a:r>
              </a:p>
            </p:txBody>
          </p:sp>
          <p:pic>
            <p:nvPicPr>
              <p:cNvPr id="10" name="Picture 9">
                <a:extLst>
                  <a:ext uri="{FF2B5EF4-FFF2-40B4-BE49-F238E27FC236}">
                    <a16:creationId xmlns:a16="http://schemas.microsoft.com/office/drawing/2014/main" id="{21BCF99E-D0EE-456D-8CF4-45F1783182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6002" y="2608374"/>
                <a:ext cx="360000" cy="360000"/>
              </a:xfrm>
              <a:prstGeom prst="rect">
                <a:avLst/>
              </a:prstGeom>
            </p:spPr>
          </p:pic>
          <p:pic>
            <p:nvPicPr>
              <p:cNvPr id="11" name="Picture 10">
                <a:extLst>
                  <a:ext uri="{FF2B5EF4-FFF2-40B4-BE49-F238E27FC236}">
                    <a16:creationId xmlns:a16="http://schemas.microsoft.com/office/drawing/2014/main" id="{52BD5196-6FC3-4C30-AC75-34D1CE043C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6002" y="3015710"/>
                <a:ext cx="360000" cy="360000"/>
              </a:xfrm>
              <a:prstGeom prst="rect">
                <a:avLst/>
              </a:prstGeom>
            </p:spPr>
          </p:pic>
          <p:pic>
            <p:nvPicPr>
              <p:cNvPr id="12" name="Picture 11">
                <a:extLst>
                  <a:ext uri="{FF2B5EF4-FFF2-40B4-BE49-F238E27FC236}">
                    <a16:creationId xmlns:a16="http://schemas.microsoft.com/office/drawing/2014/main" id="{21AD3D02-6715-4BE5-8948-CEBE718CD9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6002" y="3451106"/>
                <a:ext cx="360000" cy="360000"/>
              </a:xfrm>
              <a:prstGeom prst="rect">
                <a:avLst/>
              </a:prstGeom>
            </p:spPr>
          </p:pic>
          <p:pic>
            <p:nvPicPr>
              <p:cNvPr id="13" name="Picture 12">
                <a:extLst>
                  <a:ext uri="{FF2B5EF4-FFF2-40B4-BE49-F238E27FC236}">
                    <a16:creationId xmlns:a16="http://schemas.microsoft.com/office/drawing/2014/main" id="{5E062E60-7378-4F36-A846-42BD9CD457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6000" y="1742460"/>
                <a:ext cx="360000" cy="360000"/>
              </a:xfrm>
              <a:prstGeom prst="rect">
                <a:avLst/>
              </a:prstGeom>
            </p:spPr>
          </p:pic>
          <p:pic>
            <p:nvPicPr>
              <p:cNvPr id="14" name="Picture 13">
                <a:extLst>
                  <a:ext uri="{FF2B5EF4-FFF2-40B4-BE49-F238E27FC236}">
                    <a16:creationId xmlns:a16="http://schemas.microsoft.com/office/drawing/2014/main" id="{15ECC14E-F8BD-458C-8767-7B8D95BE4E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6000" y="2177737"/>
                <a:ext cx="360000" cy="360000"/>
              </a:xfrm>
              <a:prstGeom prst="rect">
                <a:avLst/>
              </a:prstGeom>
            </p:spPr>
          </p:pic>
        </p:grpSp>
      </p:grpSp>
    </p:spTree>
    <p:extLst>
      <p:ext uri="{BB962C8B-B14F-4D97-AF65-F5344CB8AC3E}">
        <p14:creationId xmlns:p14="http://schemas.microsoft.com/office/powerpoint/2010/main" val="306103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A4BA-46D0-4B38-932D-77982B184988}"/>
              </a:ext>
            </a:extLst>
          </p:cNvPr>
          <p:cNvSpPr>
            <a:spLocks noGrp="1"/>
          </p:cNvSpPr>
          <p:nvPr>
            <p:ph type="title"/>
          </p:nvPr>
        </p:nvSpPr>
        <p:spPr/>
        <p:txBody>
          <a:bodyPr/>
          <a:lstStyle/>
          <a:p>
            <a:r>
              <a:rPr lang="it-IT" dirty="0"/>
              <a:t>Le etichette ambientali di carattere volontario</a:t>
            </a:r>
          </a:p>
        </p:txBody>
      </p:sp>
      <p:sp>
        <p:nvSpPr>
          <p:cNvPr id="3" name="Content Placeholder 2">
            <a:extLst>
              <a:ext uri="{FF2B5EF4-FFF2-40B4-BE49-F238E27FC236}">
                <a16:creationId xmlns:a16="http://schemas.microsoft.com/office/drawing/2014/main" id="{7A266EB2-9510-46FA-8957-EB17ED9F3DA2}"/>
              </a:ext>
            </a:extLst>
          </p:cNvPr>
          <p:cNvSpPr>
            <a:spLocks noGrp="1"/>
          </p:cNvSpPr>
          <p:nvPr>
            <p:ph idx="1"/>
          </p:nvPr>
        </p:nvSpPr>
        <p:spPr>
          <a:xfrm>
            <a:off x="468000" y="1404826"/>
            <a:ext cx="8208000" cy="4705138"/>
          </a:xfrm>
        </p:spPr>
        <p:txBody>
          <a:bodyPr>
            <a:normAutofit/>
          </a:bodyPr>
          <a:lstStyle/>
          <a:p>
            <a:pPr algn="just"/>
            <a:r>
              <a:rPr lang="it-IT" b="0" dirty="0"/>
              <a:t>- le dichiarazioni ambientali di prodotto (</a:t>
            </a:r>
            <a:r>
              <a:rPr lang="it-IT" b="0" i="1" dirty="0" err="1"/>
              <a:t>Enviromental</a:t>
            </a:r>
            <a:r>
              <a:rPr lang="it-IT" b="0" i="1" dirty="0"/>
              <a:t> Products </a:t>
            </a:r>
            <a:r>
              <a:rPr lang="it-IT" b="0" i="1" dirty="0" err="1"/>
              <a:t>declarations</a:t>
            </a:r>
            <a:r>
              <a:rPr lang="it-IT" b="0" dirty="0"/>
              <a:t> - EPD), di </a:t>
            </a:r>
            <a:r>
              <a:rPr lang="it-IT" b="0" dirty="0">
                <a:solidFill>
                  <a:schemeClr val="accent1"/>
                </a:solidFill>
              </a:rPr>
              <a:t>tipo 3</a:t>
            </a:r>
            <a:r>
              <a:rPr lang="it-IT" b="0" dirty="0"/>
              <a:t> disciplinati dalla norma </a:t>
            </a:r>
            <a:r>
              <a:rPr lang="it-IT" b="0" dirty="0">
                <a:solidFill>
                  <a:schemeClr val="accent1"/>
                </a:solidFill>
              </a:rPr>
              <a:t>IS0 14025</a:t>
            </a:r>
            <a:r>
              <a:rPr lang="it-IT" b="0" dirty="0"/>
              <a:t>; sono basate su indicatori predefiniti comunicando in forma sintetica informazioni oggettive e confrontabili e contenendo una quantificazione degli impatti ambientali facendo ricorso alla valutazione del Ciclo di Vita (</a:t>
            </a:r>
            <a:r>
              <a:rPr lang="it-IT" b="0" i="1" dirty="0"/>
              <a:t>Life </a:t>
            </a:r>
            <a:r>
              <a:rPr lang="it-IT" b="0" i="1" dirty="0" err="1"/>
              <a:t>Cycle</a:t>
            </a:r>
            <a:r>
              <a:rPr lang="it-IT" b="0" i="1" dirty="0"/>
              <a:t> </a:t>
            </a:r>
            <a:r>
              <a:rPr lang="it-IT" b="0" i="1" dirty="0" err="1"/>
              <a:t>Assessment</a:t>
            </a:r>
            <a:r>
              <a:rPr lang="it-IT" b="0" dirty="0"/>
              <a:t>). Sono sottoposte al controllo di un ente indipendente accreditato che gestisce le verifiche e le convalide e quindi che garantisce la veridicità delle informazioni; le fasi minime considerate vanno dall’estrazione delle materie prime, loro trasporto al sito di produzione al sito di produzione stessa, (“culla al cancello”) oppure fino alla dismissione del prodotto stesso “dalla culla alla tomba”.</a:t>
            </a:r>
          </a:p>
          <a:p>
            <a:endParaRPr lang="it-IT" b="0" dirty="0"/>
          </a:p>
        </p:txBody>
      </p:sp>
      <p:sp>
        <p:nvSpPr>
          <p:cNvPr id="4" name="Text Placeholder 3">
            <a:extLst>
              <a:ext uri="{FF2B5EF4-FFF2-40B4-BE49-F238E27FC236}">
                <a16:creationId xmlns:a16="http://schemas.microsoft.com/office/drawing/2014/main" id="{AAC86311-8E2A-4FB3-ACF7-629C7BB3D779}"/>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CBAEF2E2-E639-4AC9-A59B-A7578B01B72B}"/>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18</a:t>
            </a:fld>
            <a:endParaRPr lang="en-GB" dirty="0"/>
          </a:p>
        </p:txBody>
      </p:sp>
      <p:pic>
        <p:nvPicPr>
          <p:cNvPr id="6" name="Picture 5">
            <a:extLst>
              <a:ext uri="{FF2B5EF4-FFF2-40B4-BE49-F238E27FC236}">
                <a16:creationId xmlns:a16="http://schemas.microsoft.com/office/drawing/2014/main" id="{F5B2325B-5715-4448-9578-0BE4C94DFC2C}"/>
              </a:ext>
            </a:extLst>
          </p:cNvPr>
          <p:cNvPicPr>
            <a:picLocks noChangeAspect="1"/>
          </p:cNvPicPr>
          <p:nvPr/>
        </p:nvPicPr>
        <p:blipFill>
          <a:blip r:embed="rId2"/>
          <a:stretch>
            <a:fillRect/>
          </a:stretch>
        </p:blipFill>
        <p:spPr>
          <a:xfrm>
            <a:off x="3851920" y="4221088"/>
            <a:ext cx="1650859" cy="972000"/>
          </a:xfrm>
          <a:prstGeom prst="rect">
            <a:avLst/>
          </a:prstGeom>
        </p:spPr>
      </p:pic>
    </p:spTree>
    <p:extLst>
      <p:ext uri="{BB962C8B-B14F-4D97-AF65-F5344CB8AC3E}">
        <p14:creationId xmlns:p14="http://schemas.microsoft.com/office/powerpoint/2010/main" val="210278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CA40-DCDE-4883-8C39-4BE3EC67FC74}"/>
              </a:ext>
            </a:extLst>
          </p:cNvPr>
          <p:cNvSpPr>
            <a:spLocks noGrp="1"/>
          </p:cNvSpPr>
          <p:nvPr>
            <p:ph type="title"/>
          </p:nvPr>
        </p:nvSpPr>
        <p:spPr/>
        <p:txBody>
          <a:bodyPr>
            <a:normAutofit fontScale="90000"/>
          </a:bodyPr>
          <a:lstStyle/>
          <a:p>
            <a:r>
              <a:rPr lang="en-US" dirty="0"/>
              <a:t>ISO/TS 17033: </a:t>
            </a:r>
            <a:r>
              <a:rPr lang="en-US" dirty="0" err="1"/>
              <a:t>Asserzioni</a:t>
            </a:r>
            <a:r>
              <a:rPr lang="en-US" dirty="0"/>
              <a:t> </a:t>
            </a:r>
            <a:r>
              <a:rPr lang="en-US" dirty="0" err="1"/>
              <a:t>etiche</a:t>
            </a:r>
            <a:r>
              <a:rPr lang="en-US" dirty="0"/>
              <a:t> ed </a:t>
            </a:r>
            <a:r>
              <a:rPr lang="en-US" dirty="0" err="1"/>
              <a:t>informazioni</a:t>
            </a:r>
            <a:r>
              <a:rPr lang="en-US" dirty="0"/>
              <a:t> di </a:t>
            </a:r>
            <a:r>
              <a:rPr lang="en-US" dirty="0" err="1"/>
              <a:t>supporto</a:t>
            </a:r>
            <a:r>
              <a:rPr lang="en-US" dirty="0"/>
              <a:t> – </a:t>
            </a:r>
            <a:r>
              <a:rPr lang="en-US" dirty="0" err="1"/>
              <a:t>Principi</a:t>
            </a:r>
            <a:r>
              <a:rPr lang="en-US" dirty="0"/>
              <a:t> e </a:t>
            </a:r>
            <a:r>
              <a:rPr lang="en-US" dirty="0" err="1"/>
              <a:t>requisiti</a:t>
            </a:r>
            <a:endParaRPr lang="it-IT" dirty="0"/>
          </a:p>
        </p:txBody>
      </p:sp>
      <p:sp>
        <p:nvSpPr>
          <p:cNvPr id="3" name="Content Placeholder 2">
            <a:extLst>
              <a:ext uri="{FF2B5EF4-FFF2-40B4-BE49-F238E27FC236}">
                <a16:creationId xmlns:a16="http://schemas.microsoft.com/office/drawing/2014/main" id="{D1AF8EA3-86BC-4E79-958A-6DFA3AC2506F}"/>
              </a:ext>
            </a:extLst>
          </p:cNvPr>
          <p:cNvSpPr>
            <a:spLocks noGrp="1"/>
          </p:cNvSpPr>
          <p:nvPr>
            <p:ph idx="1"/>
          </p:nvPr>
        </p:nvSpPr>
        <p:spPr/>
        <p:txBody>
          <a:bodyPr/>
          <a:lstStyle/>
          <a:p>
            <a:pPr marL="342900" indent="-342900" algn="just">
              <a:lnSpc>
                <a:spcPct val="150000"/>
              </a:lnSpc>
              <a:buFontTx/>
              <a:buChar char="-"/>
            </a:pPr>
            <a:r>
              <a:rPr lang="it-IT" sz="2000" b="0" dirty="0"/>
              <a:t>La specifica tecnica ISO indica i principi e i requisiti che governano la formulazione di ogni tipo di </a:t>
            </a:r>
            <a:r>
              <a:rPr lang="it-IT" sz="2000" b="0" dirty="0" err="1"/>
              <a:t>claim</a:t>
            </a:r>
            <a:r>
              <a:rPr lang="it-IT" sz="2000" b="0" dirty="0"/>
              <a:t> etico, riferendosi non solo a </a:t>
            </a:r>
            <a:r>
              <a:rPr lang="it-IT" sz="2000" b="0" dirty="0" err="1"/>
              <a:t>claim</a:t>
            </a:r>
            <a:r>
              <a:rPr lang="it-IT" sz="2000" b="0" dirty="0"/>
              <a:t>, ma anche a grafiche e simboli attinenti alle caratteristiche sociali o ambientali di un prodotto e della sua filiera.</a:t>
            </a:r>
          </a:p>
          <a:p>
            <a:endParaRPr lang="it-IT" dirty="0"/>
          </a:p>
        </p:txBody>
      </p:sp>
      <p:sp>
        <p:nvSpPr>
          <p:cNvPr id="4" name="Text Placeholder 3">
            <a:extLst>
              <a:ext uri="{FF2B5EF4-FFF2-40B4-BE49-F238E27FC236}">
                <a16:creationId xmlns:a16="http://schemas.microsoft.com/office/drawing/2014/main" id="{06DE4E6B-3D04-4A9C-B62E-D93A94946B76}"/>
              </a:ext>
            </a:extLst>
          </p:cNvPr>
          <p:cNvSpPr>
            <a:spLocks noGrp="1"/>
          </p:cNvSpPr>
          <p:nvPr>
            <p:ph type="body" sz="quarter" idx="13"/>
          </p:nvPr>
        </p:nvSpPr>
        <p:spPr/>
        <p:txBody>
          <a:bodyPr/>
          <a:lstStyle/>
          <a:p>
            <a:endParaRPr lang="it-IT" dirty="0"/>
          </a:p>
        </p:txBody>
      </p:sp>
      <p:sp>
        <p:nvSpPr>
          <p:cNvPr id="5" name="Slide Number Placeholder 4">
            <a:extLst>
              <a:ext uri="{FF2B5EF4-FFF2-40B4-BE49-F238E27FC236}">
                <a16:creationId xmlns:a16="http://schemas.microsoft.com/office/drawing/2014/main" id="{7D821290-4308-43D9-8809-C0C3CDC7661F}"/>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19</a:t>
            </a:fld>
            <a:endParaRPr lang="en-GB" dirty="0"/>
          </a:p>
        </p:txBody>
      </p:sp>
    </p:spTree>
    <p:extLst>
      <p:ext uri="{BB962C8B-B14F-4D97-AF65-F5344CB8AC3E}">
        <p14:creationId xmlns:p14="http://schemas.microsoft.com/office/powerpoint/2010/main" val="253745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it-IT" dirty="0">
                <a:solidFill>
                  <a:srgbClr val="00B050"/>
                </a:solidFill>
              </a:rPr>
              <a:t>Le tre G: Green marketing, Green </a:t>
            </a:r>
            <a:r>
              <a:rPr lang="it-IT" i="1" dirty="0" err="1">
                <a:solidFill>
                  <a:srgbClr val="00B050"/>
                </a:solidFill>
              </a:rPr>
              <a:t>claims</a:t>
            </a:r>
            <a:r>
              <a:rPr lang="it-IT" dirty="0">
                <a:solidFill>
                  <a:srgbClr val="00B050"/>
                </a:solidFill>
              </a:rPr>
              <a:t>, </a:t>
            </a:r>
            <a:r>
              <a:rPr lang="it-IT" dirty="0" err="1">
                <a:solidFill>
                  <a:srgbClr val="00B050"/>
                </a:solidFill>
              </a:rPr>
              <a:t>Greenwashing</a:t>
            </a:r>
            <a:endParaRPr lang="en-GB" dirty="0"/>
          </a:p>
        </p:txBody>
      </p:sp>
      <p:sp>
        <p:nvSpPr>
          <p:cNvPr id="9" name="Content Placeholder 8"/>
          <p:cNvSpPr>
            <a:spLocks noGrp="1"/>
          </p:cNvSpPr>
          <p:nvPr>
            <p:ph idx="1"/>
          </p:nvPr>
        </p:nvSpPr>
        <p:spPr>
          <a:xfrm>
            <a:off x="468000" y="1556792"/>
            <a:ext cx="8208000" cy="4525963"/>
          </a:xfrm>
        </p:spPr>
        <p:txBody>
          <a:bodyPr>
            <a:normAutofit lnSpcReduction="10000"/>
          </a:bodyPr>
          <a:lstStyle/>
          <a:p>
            <a:pPr lvl="0" algn="just" fontAlgn="base">
              <a:spcBef>
                <a:spcPct val="40000"/>
              </a:spcBef>
              <a:spcAft>
                <a:spcPct val="0"/>
              </a:spcAft>
              <a:buClr>
                <a:srgbClr val="D6693A"/>
              </a:buClr>
            </a:pPr>
            <a:r>
              <a:rPr lang="it-IT" altLang="en-US" sz="1900" b="0" kern="0" dirty="0"/>
              <a:t>I </a:t>
            </a:r>
            <a:r>
              <a:rPr lang="it-IT" altLang="en-US" sz="1900" b="0" i="1" kern="0" dirty="0">
                <a:solidFill>
                  <a:srgbClr val="00B050"/>
                </a:solidFill>
              </a:rPr>
              <a:t>green </a:t>
            </a:r>
            <a:r>
              <a:rPr lang="it-IT" altLang="en-US" sz="1900" b="0" i="1" kern="0" dirty="0" err="1">
                <a:solidFill>
                  <a:srgbClr val="00B050"/>
                </a:solidFill>
              </a:rPr>
              <a:t>claims</a:t>
            </a:r>
            <a:r>
              <a:rPr lang="it-IT" altLang="en-US" sz="1900" b="0" kern="0" dirty="0">
                <a:solidFill>
                  <a:srgbClr val="00B050"/>
                </a:solidFill>
              </a:rPr>
              <a:t> </a:t>
            </a:r>
            <a:r>
              <a:rPr lang="it-IT" altLang="en-US" sz="1900" b="0" kern="0" dirty="0"/>
              <a:t>rappresentano un potente strumento del </a:t>
            </a:r>
            <a:r>
              <a:rPr lang="it-IT" altLang="en-US" sz="1900" b="0" kern="0" dirty="0">
                <a:solidFill>
                  <a:srgbClr val="00B050"/>
                </a:solidFill>
              </a:rPr>
              <a:t>green marketing</a:t>
            </a:r>
            <a:r>
              <a:rPr lang="it-IT" altLang="en-US" sz="1900" b="0" kern="0" dirty="0">
                <a:solidFill>
                  <a:srgbClr val="D6693A"/>
                </a:solidFill>
              </a:rPr>
              <a:t> </a:t>
            </a:r>
            <a:r>
              <a:rPr lang="it-IT" altLang="en-US" sz="1900" b="0" kern="0" dirty="0"/>
              <a:t>a disposizione dei produttori per accreditare presso i consumatori la loro </a:t>
            </a:r>
            <a:r>
              <a:rPr lang="it-IT" altLang="en-US" sz="1900" b="0" kern="0" dirty="0">
                <a:solidFill>
                  <a:srgbClr val="00B050"/>
                </a:solidFill>
              </a:rPr>
              <a:t>“immagine verde” </a:t>
            </a:r>
            <a:r>
              <a:rPr lang="it-IT" altLang="en-US" sz="1900" b="0" kern="0" dirty="0"/>
              <a:t>e pubblicizzare prodotti  e servizi che si ritiene siano</a:t>
            </a:r>
            <a:r>
              <a:rPr lang="it-IT" altLang="en-US" sz="1900" b="0" kern="0" dirty="0">
                <a:solidFill>
                  <a:srgbClr val="313679"/>
                </a:solidFill>
              </a:rPr>
              <a:t> </a:t>
            </a:r>
            <a:r>
              <a:rPr lang="it-IT" altLang="en-US" sz="1900" b="0" kern="0" dirty="0">
                <a:solidFill>
                  <a:srgbClr val="00B050"/>
                </a:solidFill>
              </a:rPr>
              <a:t>ecologicamente preferibili </a:t>
            </a:r>
            <a:r>
              <a:rPr lang="it-IT" altLang="en-US" sz="1900" b="0" kern="0" dirty="0"/>
              <a:t>ad altri </a:t>
            </a:r>
            <a:r>
              <a:rPr lang="it-IT" altLang="en-US" sz="1900" b="0" u="sng" kern="0" dirty="0"/>
              <a:t>(secondo indagine di Osservatorio Immagino del 2019 su 106.000 dei prodotti venduti nella G.DO, il 18% dei prodotti a scaffale e circa il 20% del giro di affari dei PV rientra nel mondo green)</a:t>
            </a:r>
            <a:r>
              <a:rPr lang="it-IT" altLang="en-US" sz="1900" b="0" kern="0" dirty="0"/>
              <a:t>.</a:t>
            </a:r>
          </a:p>
          <a:p>
            <a:pPr algn="just" fontAlgn="base">
              <a:spcBef>
                <a:spcPct val="40000"/>
              </a:spcBef>
              <a:spcAft>
                <a:spcPct val="0"/>
              </a:spcAft>
              <a:buClr>
                <a:srgbClr val="D6693A"/>
              </a:buClr>
            </a:pPr>
            <a:r>
              <a:rPr lang="it-IT" altLang="en-US" sz="1900" b="0" kern="0" dirty="0"/>
              <a:t>Per gli Orientamenti CE sulla Direttiva 2005/29 i </a:t>
            </a:r>
            <a:r>
              <a:rPr lang="it-IT" altLang="en-US" sz="1900" b="0" i="1" kern="0" dirty="0">
                <a:solidFill>
                  <a:srgbClr val="00B050"/>
                </a:solidFill>
              </a:rPr>
              <a:t>green </a:t>
            </a:r>
            <a:r>
              <a:rPr lang="it-IT" altLang="en-US" sz="1900" b="0" i="1" kern="0" dirty="0" err="1">
                <a:solidFill>
                  <a:srgbClr val="00B050"/>
                </a:solidFill>
              </a:rPr>
              <a:t>claim</a:t>
            </a:r>
            <a:r>
              <a:rPr lang="it-IT" altLang="en-US" sz="1900" b="0" i="1" kern="0" dirty="0">
                <a:solidFill>
                  <a:srgbClr val="00B050"/>
                </a:solidFill>
              </a:rPr>
              <a:t> </a:t>
            </a:r>
            <a:r>
              <a:rPr lang="it-IT" altLang="en-US" sz="1900" b="0" kern="0" dirty="0"/>
              <a:t>configurano </a:t>
            </a:r>
            <a:r>
              <a:rPr lang="it-IT" sz="1900" b="0" i="1" dirty="0"/>
              <a:t>"la pratica di suggerire o in altro modo dare l’impressione (nell’ambito di una comunicazione commerciale) che un prodotto o un servizio abbia un impatto positivo o sia privo di impatto sull’ambiente o sia meno dannoso per l’ambiente rispetto a prodotti o servizi concorrenti"</a:t>
            </a:r>
            <a:r>
              <a:rPr lang="it-IT" altLang="en-US" sz="1900" b="0" kern="0" dirty="0"/>
              <a:t>.</a:t>
            </a:r>
          </a:p>
          <a:p>
            <a:pPr lvl="0" algn="just" fontAlgn="base">
              <a:spcBef>
                <a:spcPct val="40000"/>
              </a:spcBef>
              <a:spcAft>
                <a:spcPct val="0"/>
              </a:spcAft>
              <a:buClr>
                <a:srgbClr val="D6693A"/>
              </a:buClr>
            </a:pPr>
            <a:r>
              <a:rPr lang="it-IT" altLang="en-US" sz="1900" b="0" kern="0" dirty="0" err="1">
                <a:solidFill>
                  <a:srgbClr val="00B050"/>
                </a:solidFill>
              </a:rPr>
              <a:t>Greenwashing</a:t>
            </a:r>
            <a:r>
              <a:rPr lang="it-IT" altLang="en-US" sz="1900" b="0" kern="0" dirty="0">
                <a:solidFill>
                  <a:srgbClr val="00B050"/>
                </a:solidFill>
              </a:rPr>
              <a:t>,</a:t>
            </a:r>
            <a:r>
              <a:rPr lang="it-IT" altLang="en-US" sz="1900" b="0" kern="0" dirty="0">
                <a:solidFill>
                  <a:srgbClr val="D6693A"/>
                </a:solidFill>
              </a:rPr>
              <a:t> </a:t>
            </a:r>
            <a:r>
              <a:rPr lang="it-IT" altLang="en-US" sz="1900" b="0" kern="0" dirty="0"/>
              <a:t>affermazioni non vere o non verificabili con appropriazione di virtù ambientaliste per creare un'immagine verde; è una pratica ingannevole nei confronti dei consumatori con ricadute dannose anche per le aziende (c.d. </a:t>
            </a:r>
            <a:r>
              <a:rPr lang="it-IT" altLang="en-US" sz="1900" b="0" i="1" kern="0" dirty="0"/>
              <a:t>risk </a:t>
            </a:r>
            <a:r>
              <a:rPr lang="it-IT" altLang="en-US" sz="1900" b="0" i="1" kern="0" dirty="0" err="1"/>
              <a:t>reputation</a:t>
            </a:r>
            <a:r>
              <a:rPr lang="it-IT" altLang="en-US" sz="1900" b="0" kern="0" dirty="0"/>
              <a:t>).</a:t>
            </a:r>
          </a:p>
          <a:p>
            <a:pPr lvl="3"/>
            <a:endParaRPr lang="en-GB" dirty="0"/>
          </a:p>
        </p:txBody>
      </p:sp>
      <p:sp>
        <p:nvSpPr>
          <p:cNvPr id="10" name="Text Placeholder 9"/>
          <p:cNvSpPr>
            <a:spLocks noGrp="1"/>
          </p:cNvSpPr>
          <p:nvPr>
            <p:ph type="body" sz="quarter" idx="13"/>
          </p:nvPr>
        </p:nvSpPr>
        <p:spPr/>
        <p:txBody>
          <a:bodyPr/>
          <a:lstStyle/>
          <a:p>
            <a:endParaRPr lang="en-GB" dirty="0"/>
          </a:p>
        </p:txBody>
      </p:sp>
      <p:sp>
        <p:nvSpPr>
          <p:cNvPr id="4" name="Slide Number Placeholder 3">
            <a:extLst>
              <a:ext uri="{FF2B5EF4-FFF2-40B4-BE49-F238E27FC236}">
                <a16:creationId xmlns:a16="http://schemas.microsoft.com/office/drawing/2014/main" id="{1E2A5FD6-0EE5-4205-8C33-AAFA80291C3E}"/>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a:t>
            </a:fld>
            <a:endParaRPr lang="en-GB" dirty="0"/>
          </a:p>
        </p:txBody>
      </p:sp>
    </p:spTree>
    <p:extLst>
      <p:ext uri="{BB962C8B-B14F-4D97-AF65-F5344CB8AC3E}">
        <p14:creationId xmlns:p14="http://schemas.microsoft.com/office/powerpoint/2010/main" val="3967402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D31A-D829-4819-B643-4E584B6085E2}"/>
              </a:ext>
            </a:extLst>
          </p:cNvPr>
          <p:cNvSpPr>
            <a:spLocks noGrp="1"/>
          </p:cNvSpPr>
          <p:nvPr>
            <p:ph type="title"/>
          </p:nvPr>
        </p:nvSpPr>
        <p:spPr/>
        <p:txBody>
          <a:bodyPr/>
          <a:lstStyle/>
          <a:p>
            <a:r>
              <a:rPr lang="it-IT" dirty="0"/>
              <a:t>Nozione di </a:t>
            </a:r>
            <a:r>
              <a:rPr lang="it-IT" dirty="0" err="1"/>
              <a:t>claim</a:t>
            </a:r>
            <a:r>
              <a:rPr lang="it-IT" dirty="0"/>
              <a:t> etico (par. 3 ISO 17033)</a:t>
            </a:r>
          </a:p>
        </p:txBody>
      </p:sp>
      <p:sp>
        <p:nvSpPr>
          <p:cNvPr id="3" name="Content Placeholder 2">
            <a:extLst>
              <a:ext uri="{FF2B5EF4-FFF2-40B4-BE49-F238E27FC236}">
                <a16:creationId xmlns:a16="http://schemas.microsoft.com/office/drawing/2014/main" id="{AC9249A9-07C0-4A59-BDFA-8078906D943F}"/>
              </a:ext>
            </a:extLst>
          </p:cNvPr>
          <p:cNvSpPr>
            <a:spLocks noGrp="1"/>
          </p:cNvSpPr>
          <p:nvPr>
            <p:ph idx="1"/>
          </p:nvPr>
        </p:nvSpPr>
        <p:spPr>
          <a:xfrm>
            <a:off x="468000" y="1556792"/>
            <a:ext cx="8208000" cy="4525963"/>
          </a:xfrm>
        </p:spPr>
        <p:txBody>
          <a:bodyPr>
            <a:normAutofit/>
          </a:bodyPr>
          <a:lstStyle/>
          <a:p>
            <a:pPr algn="just"/>
            <a:r>
              <a:rPr lang="it-IT" sz="2000" b="0" i="1" dirty="0"/>
              <a:t>"Dichiarazione, simbolo o grafica che dichiara uno o più aspetti etici di un prodotto, processo, servizio od organizzazione. Un’asserzione etica può assumere, tra l’altro, la forma di una dichiarazione, simbolo o grafica su un prodotto o etichetta d’imballaggio, nella documentazione di prodotto, nei bollettini tecnici, nella pubblicità e nella diffusione in generale. Le asserzioni etiche possono essere formulate da persone, organizzazioni, quali produttori, fabbricanti, importatori, distributori, rivenditori o comunità. </a:t>
            </a:r>
            <a:r>
              <a:rPr lang="it-IT" sz="2000" b="0" i="1" dirty="0">
                <a:solidFill>
                  <a:schemeClr val="accent1"/>
                </a:solidFill>
              </a:rPr>
              <a:t>Gli aspetti etici possono comprendere un ampio spettro di questioni sociali, di giustizia economica e sostenibilità, per esempio approvvigionamento locale, commercio equo e solidale, trattamento degli animali</a:t>
            </a:r>
            <a:r>
              <a:rPr lang="it-IT" sz="2000" b="0" i="1" dirty="0"/>
              <a:t>"</a:t>
            </a:r>
            <a:r>
              <a:rPr lang="it-IT" sz="2000" b="0" dirty="0"/>
              <a:t>.</a:t>
            </a:r>
          </a:p>
          <a:p>
            <a:pPr algn="just"/>
            <a:r>
              <a:rPr lang="it-IT" sz="2000" b="0" dirty="0"/>
              <a:t>I </a:t>
            </a:r>
            <a:r>
              <a:rPr lang="it-IT" sz="2000" b="0" dirty="0" err="1"/>
              <a:t>claim</a:t>
            </a:r>
            <a:r>
              <a:rPr lang="it-IT" sz="2000" b="0" dirty="0"/>
              <a:t> etici hanno una portata più ampia rispetto ai green </a:t>
            </a:r>
            <a:r>
              <a:rPr lang="it-IT" sz="2000" b="0" dirty="0" err="1"/>
              <a:t>claim</a:t>
            </a:r>
            <a:r>
              <a:rPr lang="it-IT" sz="2000" b="0" dirty="0"/>
              <a:t>.</a:t>
            </a:r>
          </a:p>
          <a:p>
            <a:pPr algn="just"/>
            <a:endParaRPr lang="it-IT" sz="2000" b="0" dirty="0"/>
          </a:p>
        </p:txBody>
      </p:sp>
      <p:sp>
        <p:nvSpPr>
          <p:cNvPr id="4" name="Text Placeholder 3">
            <a:extLst>
              <a:ext uri="{FF2B5EF4-FFF2-40B4-BE49-F238E27FC236}">
                <a16:creationId xmlns:a16="http://schemas.microsoft.com/office/drawing/2014/main" id="{2DCA62C2-44C2-40A3-9461-799002433B30}"/>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99496368-DDF4-4DCD-9786-34CC941C306B}"/>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20</a:t>
            </a:fld>
            <a:endParaRPr lang="en-GB" dirty="0"/>
          </a:p>
        </p:txBody>
      </p:sp>
    </p:spTree>
    <p:extLst>
      <p:ext uri="{BB962C8B-B14F-4D97-AF65-F5344CB8AC3E}">
        <p14:creationId xmlns:p14="http://schemas.microsoft.com/office/powerpoint/2010/main" val="4211964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ED3C-EF1D-4D9B-B1E8-7BB099A1031E}"/>
              </a:ext>
            </a:extLst>
          </p:cNvPr>
          <p:cNvSpPr>
            <a:spLocks noGrp="1"/>
          </p:cNvSpPr>
          <p:nvPr>
            <p:ph type="title"/>
          </p:nvPr>
        </p:nvSpPr>
        <p:spPr/>
        <p:txBody>
          <a:bodyPr>
            <a:normAutofit fontScale="90000"/>
          </a:bodyPr>
          <a:lstStyle/>
          <a:p>
            <a:r>
              <a:rPr lang="it-IT" dirty="0"/>
              <a:t>Non è un </a:t>
            </a:r>
            <a:r>
              <a:rPr lang="it-IT" dirty="0" err="1"/>
              <a:t>claim</a:t>
            </a:r>
            <a:r>
              <a:rPr lang="it-IT" dirty="0"/>
              <a:t> etico</a:t>
            </a:r>
            <a:br>
              <a:rPr lang="it-IT" dirty="0"/>
            </a:br>
            <a:endParaRPr lang="it-IT" dirty="0"/>
          </a:p>
        </p:txBody>
      </p:sp>
      <p:sp>
        <p:nvSpPr>
          <p:cNvPr id="3" name="Content Placeholder 2">
            <a:extLst>
              <a:ext uri="{FF2B5EF4-FFF2-40B4-BE49-F238E27FC236}">
                <a16:creationId xmlns:a16="http://schemas.microsoft.com/office/drawing/2014/main" id="{8CBF7D47-4480-4C6F-BBBC-05B56CEBA3D2}"/>
              </a:ext>
            </a:extLst>
          </p:cNvPr>
          <p:cNvSpPr>
            <a:spLocks noGrp="1"/>
          </p:cNvSpPr>
          <p:nvPr>
            <p:ph idx="1"/>
          </p:nvPr>
        </p:nvSpPr>
        <p:spPr/>
        <p:txBody>
          <a:bodyPr/>
          <a:lstStyle/>
          <a:p>
            <a:pPr marL="285750" indent="-285750" algn="just">
              <a:buFont typeface="Wingdings" panose="05000000000000000000" pitchFamily="2" charset="2"/>
              <a:buChar char="Ø"/>
            </a:pPr>
            <a:r>
              <a:rPr lang="it-IT" sz="1800" b="0" dirty="0"/>
              <a:t>Ad esempio i payoff emozionali del tipo sono Adidas: Impossible </a:t>
            </a:r>
            <a:r>
              <a:rPr lang="it-IT" sz="1800" b="0" dirty="0" err="1"/>
              <a:t>is</a:t>
            </a:r>
            <a:r>
              <a:rPr lang="it-IT" sz="1800" b="0" dirty="0"/>
              <a:t> </a:t>
            </a:r>
            <a:r>
              <a:rPr lang="it-IT" sz="1800" b="0" dirty="0" err="1"/>
              <a:t>nothing</a:t>
            </a:r>
            <a:r>
              <a:rPr lang="it-IT" sz="1800" b="0" dirty="0"/>
              <a:t>. McDonald's: </a:t>
            </a:r>
            <a:r>
              <a:rPr lang="it-IT" sz="1800" b="0" dirty="0" err="1"/>
              <a:t>I'm</a:t>
            </a:r>
            <a:r>
              <a:rPr lang="it-IT" sz="1800" b="0" dirty="0"/>
              <a:t> </a:t>
            </a:r>
            <a:r>
              <a:rPr lang="it-IT" sz="1800" b="0" dirty="0" err="1"/>
              <a:t>loving</a:t>
            </a:r>
            <a:r>
              <a:rPr lang="it-IT" sz="1800" b="0" dirty="0"/>
              <a:t> </a:t>
            </a:r>
            <a:r>
              <a:rPr lang="it-IT" sz="1800" b="0" dirty="0" err="1"/>
              <a:t>it</a:t>
            </a:r>
            <a:r>
              <a:rPr lang="it-IT" sz="1800" b="0" dirty="0"/>
              <a:t>. Nokia: </a:t>
            </a:r>
            <a:r>
              <a:rPr lang="it-IT" sz="1800" b="0" dirty="0" err="1"/>
              <a:t>Connecting</a:t>
            </a:r>
            <a:r>
              <a:rPr lang="it-IT" sz="1800" b="0" dirty="0"/>
              <a:t> People. Dove c'è Barilla c'è casa. Amaro Ramazzotti: Milano da Bere. De </a:t>
            </a:r>
            <a:r>
              <a:rPr lang="it-IT" sz="1800" b="0" dirty="0" err="1"/>
              <a:t>Beers</a:t>
            </a:r>
            <a:r>
              <a:rPr lang="it-IT" sz="1800" b="0" dirty="0"/>
              <a:t>: Un diamante è per sempre.</a:t>
            </a:r>
          </a:p>
          <a:p>
            <a:pPr marL="285750" indent="-285750" algn="just">
              <a:buFont typeface="Wingdings" panose="05000000000000000000" pitchFamily="2" charset="2"/>
              <a:buChar char="Ø"/>
            </a:pPr>
            <a:r>
              <a:rPr lang="it-IT" sz="1800" b="0" dirty="0"/>
              <a:t>Un </a:t>
            </a:r>
            <a:r>
              <a:rPr lang="it-IT" sz="1800" b="0" dirty="0" err="1"/>
              <a:t>claim</a:t>
            </a:r>
            <a:r>
              <a:rPr lang="it-IT" sz="1800" b="0" dirty="0"/>
              <a:t> che evidenzi semplicemente caratteristiche tecniche di un prodotto </a:t>
            </a:r>
            <a:r>
              <a:rPr lang="it-IT" sz="1800" b="0" u="sng" dirty="0"/>
              <a:t>non</a:t>
            </a:r>
            <a:r>
              <a:rPr lang="it-IT" sz="1800" b="0" dirty="0"/>
              <a:t> è oggetto della ISO/TS 17033 (es: quanto consuma una automobile ogni 100 km, quanto dura una batteria, gli ingredienti di un alimento) o le prescrizioni legislative.</a:t>
            </a:r>
          </a:p>
          <a:p>
            <a:pPr marL="285750" indent="-285750" algn="just">
              <a:buFont typeface="Wingdings" panose="05000000000000000000" pitchFamily="2" charset="2"/>
              <a:buChar char="Ø"/>
            </a:pPr>
            <a:r>
              <a:rPr lang="it-IT" sz="1800" b="0" dirty="0"/>
              <a:t>Oppure, "prodotto che non contiene zucchero" e "prodotto realizzato senza zuccheri aggiunti" non sono </a:t>
            </a:r>
            <a:r>
              <a:rPr lang="it-IT" sz="1800" b="0" dirty="0" err="1"/>
              <a:t>claim</a:t>
            </a:r>
            <a:r>
              <a:rPr lang="it-IT" sz="1800" b="0" dirty="0"/>
              <a:t> etici oggetto della ISO/TS 17033 perché semplicemente rispettano la normativa cogente (rispettivamente Reg. CE 1169 e 1924). </a:t>
            </a:r>
          </a:p>
          <a:p>
            <a:pPr algn="just"/>
            <a:endParaRPr lang="it-IT" b="0" dirty="0"/>
          </a:p>
          <a:p>
            <a:pPr algn="just"/>
            <a:endParaRPr lang="it-IT" b="0" dirty="0"/>
          </a:p>
        </p:txBody>
      </p:sp>
      <p:sp>
        <p:nvSpPr>
          <p:cNvPr id="4" name="Text Placeholder 3">
            <a:extLst>
              <a:ext uri="{FF2B5EF4-FFF2-40B4-BE49-F238E27FC236}">
                <a16:creationId xmlns:a16="http://schemas.microsoft.com/office/drawing/2014/main" id="{D859BD21-BE74-407D-9811-B01F9E673F23}"/>
              </a:ext>
            </a:extLst>
          </p:cNvPr>
          <p:cNvSpPr>
            <a:spLocks noGrp="1"/>
          </p:cNvSpPr>
          <p:nvPr>
            <p:ph type="body" sz="quarter" idx="13"/>
          </p:nvPr>
        </p:nvSpPr>
        <p:spPr/>
        <p:txBody>
          <a:bodyPr/>
          <a:lstStyle/>
          <a:p>
            <a:r>
              <a:rPr lang="it-IT" dirty="0"/>
              <a:t>Esempi</a:t>
            </a:r>
          </a:p>
        </p:txBody>
      </p:sp>
      <p:sp>
        <p:nvSpPr>
          <p:cNvPr id="5" name="Slide Number Placeholder 4">
            <a:extLst>
              <a:ext uri="{FF2B5EF4-FFF2-40B4-BE49-F238E27FC236}">
                <a16:creationId xmlns:a16="http://schemas.microsoft.com/office/drawing/2014/main" id="{03BBA864-2C7C-4114-A6F9-74ACE5AEFD5F}"/>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21</a:t>
            </a:fld>
            <a:endParaRPr lang="en-GB" dirty="0"/>
          </a:p>
        </p:txBody>
      </p:sp>
    </p:spTree>
    <p:extLst>
      <p:ext uri="{BB962C8B-B14F-4D97-AF65-F5344CB8AC3E}">
        <p14:creationId xmlns:p14="http://schemas.microsoft.com/office/powerpoint/2010/main" val="365836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ED3C-EF1D-4D9B-B1E8-7BB099A1031E}"/>
              </a:ext>
            </a:extLst>
          </p:cNvPr>
          <p:cNvSpPr>
            <a:spLocks noGrp="1"/>
          </p:cNvSpPr>
          <p:nvPr>
            <p:ph type="title"/>
          </p:nvPr>
        </p:nvSpPr>
        <p:spPr/>
        <p:txBody>
          <a:bodyPr>
            <a:normAutofit fontScale="90000"/>
          </a:bodyPr>
          <a:lstStyle/>
          <a:p>
            <a:r>
              <a:rPr lang="it-IT" dirty="0"/>
              <a:t>E' un </a:t>
            </a:r>
            <a:r>
              <a:rPr lang="it-IT" dirty="0" err="1"/>
              <a:t>claim</a:t>
            </a:r>
            <a:r>
              <a:rPr lang="it-IT" dirty="0"/>
              <a:t> etico</a:t>
            </a:r>
            <a:br>
              <a:rPr lang="it-IT" dirty="0"/>
            </a:br>
            <a:endParaRPr lang="it-IT" dirty="0"/>
          </a:p>
        </p:txBody>
      </p:sp>
      <p:sp>
        <p:nvSpPr>
          <p:cNvPr id="3" name="Content Placeholder 2">
            <a:extLst>
              <a:ext uri="{FF2B5EF4-FFF2-40B4-BE49-F238E27FC236}">
                <a16:creationId xmlns:a16="http://schemas.microsoft.com/office/drawing/2014/main" id="{8CBF7D47-4480-4C6F-BBBC-05B56CEBA3D2}"/>
              </a:ext>
            </a:extLst>
          </p:cNvPr>
          <p:cNvSpPr>
            <a:spLocks noGrp="1"/>
          </p:cNvSpPr>
          <p:nvPr>
            <p:ph idx="1"/>
          </p:nvPr>
        </p:nvSpPr>
        <p:spPr/>
        <p:txBody>
          <a:bodyPr>
            <a:normAutofit/>
          </a:bodyPr>
          <a:lstStyle/>
          <a:p>
            <a:pPr algn="just"/>
            <a:r>
              <a:rPr lang="it-IT" sz="1800" b="0" dirty="0"/>
              <a:t>"prodotto 100% senza zucchero" </a:t>
            </a:r>
          </a:p>
          <a:p>
            <a:pPr algn="just"/>
            <a:r>
              <a:rPr lang="it-IT" sz="1800" b="0" dirty="0"/>
              <a:t>quest'ultimo andrebbe a vantare una superiorità rispetto la normativa cogente (in quanto supera le tolleranze previste dal Ministero della Salute </a:t>
            </a:r>
            <a:r>
              <a:rPr lang="it-IT" sz="1800" b="0" dirty="0">
                <a:hlinkClick r:id="rId2"/>
              </a:rPr>
              <a:t>http://www.salute.gov.it/</a:t>
            </a:r>
            <a:r>
              <a:rPr lang="it-IT" sz="1800" b="0" dirty="0" err="1">
                <a:hlinkClick r:id="rId2"/>
              </a:rPr>
              <a:t>imgs</a:t>
            </a:r>
            <a:r>
              <a:rPr lang="it-IT" sz="1800" b="0" dirty="0">
                <a:hlinkClick r:id="rId2"/>
              </a:rPr>
              <a:t>/C_17_pubblicazioni_2509_allegato.pdf</a:t>
            </a:r>
            <a:r>
              <a:rPr lang="it-IT" sz="1800" b="0" dirty="0"/>
              <a:t>) e si configurerebbe a tutti gli effetti come etico in quanto prende in considerazione aspetti salutistici e nutrizionali secondo l'Agenda Onu.</a:t>
            </a:r>
          </a:p>
          <a:p>
            <a:pPr algn="just"/>
            <a:endParaRPr lang="it-IT" sz="1800" b="0" dirty="0"/>
          </a:p>
          <a:p>
            <a:pPr algn="just"/>
            <a:r>
              <a:rPr lang="it-IT" sz="1800" b="0" dirty="0"/>
              <a:t>"Biscotti con il 100% di cacao che migliora la qualità della vita dei coltivatori e della loro famiglia", attraverso un programma che assume la promozione di un'agricoltura sostenibile e imprenditoriale e sviluppo della comunità volta a proteggere la natura dalla deforestazione</a:t>
            </a:r>
          </a:p>
        </p:txBody>
      </p:sp>
      <p:sp>
        <p:nvSpPr>
          <p:cNvPr id="4" name="Text Placeholder 3">
            <a:extLst>
              <a:ext uri="{FF2B5EF4-FFF2-40B4-BE49-F238E27FC236}">
                <a16:creationId xmlns:a16="http://schemas.microsoft.com/office/drawing/2014/main" id="{D859BD21-BE74-407D-9811-B01F9E673F23}"/>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03BBA864-2C7C-4114-A6F9-74ACE5AEFD5F}"/>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22</a:t>
            </a:fld>
            <a:endParaRPr lang="en-GB" dirty="0"/>
          </a:p>
        </p:txBody>
      </p:sp>
    </p:spTree>
    <p:extLst>
      <p:ext uri="{BB962C8B-B14F-4D97-AF65-F5344CB8AC3E}">
        <p14:creationId xmlns:p14="http://schemas.microsoft.com/office/powerpoint/2010/main" val="355837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404E-DCBF-4022-A0F4-AFF4411196A2}"/>
              </a:ext>
            </a:extLst>
          </p:cNvPr>
          <p:cNvSpPr>
            <a:spLocks noGrp="1"/>
          </p:cNvSpPr>
          <p:nvPr>
            <p:ph type="title"/>
          </p:nvPr>
        </p:nvSpPr>
        <p:spPr/>
        <p:txBody>
          <a:bodyPr>
            <a:normAutofit fontScale="90000"/>
          </a:bodyPr>
          <a:lstStyle/>
          <a:p>
            <a:r>
              <a:rPr lang="it-IT" dirty="0"/>
              <a:t>I principi per una corretta comunicazione del </a:t>
            </a:r>
            <a:r>
              <a:rPr lang="it-IT" dirty="0" err="1"/>
              <a:t>claim</a:t>
            </a:r>
            <a:r>
              <a:rPr lang="it-IT" dirty="0"/>
              <a:t> etico</a:t>
            </a:r>
          </a:p>
        </p:txBody>
      </p:sp>
      <p:sp>
        <p:nvSpPr>
          <p:cNvPr id="3" name="Content Placeholder 2">
            <a:extLst>
              <a:ext uri="{FF2B5EF4-FFF2-40B4-BE49-F238E27FC236}">
                <a16:creationId xmlns:a16="http://schemas.microsoft.com/office/drawing/2014/main" id="{7343C364-FDB4-4F76-B23C-233FAC47DC16}"/>
              </a:ext>
            </a:extLst>
          </p:cNvPr>
          <p:cNvSpPr>
            <a:spLocks noGrp="1"/>
          </p:cNvSpPr>
          <p:nvPr>
            <p:ph idx="1"/>
          </p:nvPr>
        </p:nvSpPr>
        <p:spPr/>
        <p:txBody>
          <a:bodyPr/>
          <a:lstStyle/>
          <a:p>
            <a:endParaRPr lang="it-IT" dirty="0"/>
          </a:p>
        </p:txBody>
      </p:sp>
      <p:sp>
        <p:nvSpPr>
          <p:cNvPr id="4" name="Text Placeholder 3">
            <a:extLst>
              <a:ext uri="{FF2B5EF4-FFF2-40B4-BE49-F238E27FC236}">
                <a16:creationId xmlns:a16="http://schemas.microsoft.com/office/drawing/2014/main" id="{050F4C2D-E3DE-4371-BD93-FBD78DCADC51}"/>
              </a:ext>
            </a:extLst>
          </p:cNvPr>
          <p:cNvSpPr>
            <a:spLocks noGrp="1"/>
          </p:cNvSpPr>
          <p:nvPr>
            <p:ph type="body" sz="quarter" idx="13"/>
          </p:nvPr>
        </p:nvSpPr>
        <p:spPr/>
        <p:txBody>
          <a:bodyPr/>
          <a:lstStyle/>
          <a:p>
            <a:endParaRPr lang="it-IT" dirty="0"/>
          </a:p>
        </p:txBody>
      </p:sp>
      <p:sp>
        <p:nvSpPr>
          <p:cNvPr id="5" name="Slide Number Placeholder 4">
            <a:extLst>
              <a:ext uri="{FF2B5EF4-FFF2-40B4-BE49-F238E27FC236}">
                <a16:creationId xmlns:a16="http://schemas.microsoft.com/office/drawing/2014/main" id="{5BAD454A-CD79-4410-BD28-AB0652B7BDC2}"/>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23</a:t>
            </a:fld>
            <a:endParaRPr lang="en-GB" dirty="0"/>
          </a:p>
        </p:txBody>
      </p:sp>
      <p:sp>
        <p:nvSpPr>
          <p:cNvPr id="15" name="Rectangle 14">
            <a:extLst>
              <a:ext uri="{FF2B5EF4-FFF2-40B4-BE49-F238E27FC236}">
                <a16:creationId xmlns:a16="http://schemas.microsoft.com/office/drawing/2014/main" id="{3FA8D75C-D3C8-4330-AAEA-1031B7BDA45F}"/>
              </a:ext>
            </a:extLst>
          </p:cNvPr>
          <p:cNvSpPr/>
          <p:nvPr/>
        </p:nvSpPr>
        <p:spPr>
          <a:xfrm>
            <a:off x="463793" y="1594862"/>
            <a:ext cx="820737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extBox 16">
            <a:extLst>
              <a:ext uri="{FF2B5EF4-FFF2-40B4-BE49-F238E27FC236}">
                <a16:creationId xmlns:a16="http://schemas.microsoft.com/office/drawing/2014/main" id="{2A433099-F8DD-4455-A51D-28B44334C320}"/>
              </a:ext>
            </a:extLst>
          </p:cNvPr>
          <p:cNvSpPr txBox="1"/>
          <p:nvPr/>
        </p:nvSpPr>
        <p:spPr>
          <a:xfrm>
            <a:off x="468000" y="1569601"/>
            <a:ext cx="6402967" cy="338554"/>
          </a:xfrm>
          <a:prstGeom prst="rect">
            <a:avLst/>
          </a:prstGeom>
          <a:noFill/>
        </p:spPr>
        <p:txBody>
          <a:bodyPr wrap="square" rtlCol="0">
            <a:spAutoFit/>
          </a:bodyPr>
          <a:lstStyle/>
          <a:p>
            <a:r>
              <a:rPr lang="it-IT" sz="1600" b="1" dirty="0">
                <a:solidFill>
                  <a:schemeClr val="bg1"/>
                </a:solidFill>
                <a:latin typeface="Georgia" panose="02040502050405020303" pitchFamily="18" charset="0"/>
              </a:rPr>
              <a:t>1. Accuratezza, verificabilità, pertinenza, non fuorviante </a:t>
            </a:r>
          </a:p>
        </p:txBody>
      </p:sp>
      <p:sp>
        <p:nvSpPr>
          <p:cNvPr id="19" name="Rectangle 18">
            <a:extLst>
              <a:ext uri="{FF2B5EF4-FFF2-40B4-BE49-F238E27FC236}">
                <a16:creationId xmlns:a16="http://schemas.microsoft.com/office/drawing/2014/main" id="{52391C10-DAB2-4A4F-BBC8-2A710C12771F}"/>
              </a:ext>
            </a:extLst>
          </p:cNvPr>
          <p:cNvSpPr/>
          <p:nvPr/>
        </p:nvSpPr>
        <p:spPr>
          <a:xfrm>
            <a:off x="472833" y="2146426"/>
            <a:ext cx="819833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TextBox 19">
            <a:extLst>
              <a:ext uri="{FF2B5EF4-FFF2-40B4-BE49-F238E27FC236}">
                <a16:creationId xmlns:a16="http://schemas.microsoft.com/office/drawing/2014/main" id="{A57684A0-B805-46D0-BA84-7E2957D7DA94}"/>
              </a:ext>
            </a:extLst>
          </p:cNvPr>
          <p:cNvSpPr txBox="1"/>
          <p:nvPr/>
        </p:nvSpPr>
        <p:spPr>
          <a:xfrm>
            <a:off x="472833" y="2120030"/>
            <a:ext cx="5467319" cy="338554"/>
          </a:xfrm>
          <a:prstGeom prst="rect">
            <a:avLst/>
          </a:prstGeom>
          <a:noFill/>
        </p:spPr>
        <p:txBody>
          <a:bodyPr wrap="square" rtlCol="0">
            <a:spAutoFit/>
          </a:bodyPr>
          <a:lstStyle/>
          <a:p>
            <a:r>
              <a:rPr lang="it-IT" sz="1600" b="1" dirty="0">
                <a:solidFill>
                  <a:schemeClr val="bg1"/>
                </a:solidFill>
                <a:latin typeface="Georgia" panose="02040502050405020303" pitchFamily="18" charset="0"/>
              </a:rPr>
              <a:t>2. Trasparenza</a:t>
            </a:r>
          </a:p>
        </p:txBody>
      </p:sp>
      <p:sp>
        <p:nvSpPr>
          <p:cNvPr id="21" name="Rectangle 20">
            <a:extLst>
              <a:ext uri="{FF2B5EF4-FFF2-40B4-BE49-F238E27FC236}">
                <a16:creationId xmlns:a16="http://schemas.microsoft.com/office/drawing/2014/main" id="{26DEF710-00A7-450E-97F5-FDE083AC273F}"/>
              </a:ext>
            </a:extLst>
          </p:cNvPr>
          <p:cNvSpPr/>
          <p:nvPr/>
        </p:nvSpPr>
        <p:spPr>
          <a:xfrm>
            <a:off x="472833" y="2708920"/>
            <a:ext cx="819833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extBox 21">
            <a:extLst>
              <a:ext uri="{FF2B5EF4-FFF2-40B4-BE49-F238E27FC236}">
                <a16:creationId xmlns:a16="http://schemas.microsoft.com/office/drawing/2014/main" id="{F77501E1-5600-4988-8828-A7F3655C78E1}"/>
              </a:ext>
            </a:extLst>
          </p:cNvPr>
          <p:cNvSpPr txBox="1"/>
          <p:nvPr/>
        </p:nvSpPr>
        <p:spPr>
          <a:xfrm>
            <a:off x="472833" y="2672729"/>
            <a:ext cx="5611335" cy="338554"/>
          </a:xfrm>
          <a:prstGeom prst="rect">
            <a:avLst/>
          </a:prstGeom>
          <a:noFill/>
        </p:spPr>
        <p:txBody>
          <a:bodyPr wrap="square" rtlCol="0">
            <a:spAutoFit/>
          </a:bodyPr>
          <a:lstStyle/>
          <a:p>
            <a:r>
              <a:rPr lang="it-IT" sz="1600" b="1" dirty="0">
                <a:solidFill>
                  <a:schemeClr val="bg1"/>
                </a:solidFill>
                <a:latin typeface="Georgia" panose="02040502050405020303" pitchFamily="18" charset="0"/>
              </a:rPr>
              <a:t>3. Coinvolgimento delle parti interessate</a:t>
            </a:r>
          </a:p>
        </p:txBody>
      </p:sp>
      <p:sp>
        <p:nvSpPr>
          <p:cNvPr id="23" name="Rectangle 22">
            <a:extLst>
              <a:ext uri="{FF2B5EF4-FFF2-40B4-BE49-F238E27FC236}">
                <a16:creationId xmlns:a16="http://schemas.microsoft.com/office/drawing/2014/main" id="{A7E105EF-D721-4BEC-81B4-592FB37632A1}"/>
              </a:ext>
            </a:extLst>
          </p:cNvPr>
          <p:cNvSpPr/>
          <p:nvPr/>
        </p:nvSpPr>
        <p:spPr>
          <a:xfrm>
            <a:off x="472833" y="3249554"/>
            <a:ext cx="819833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TextBox 23">
            <a:extLst>
              <a:ext uri="{FF2B5EF4-FFF2-40B4-BE49-F238E27FC236}">
                <a16:creationId xmlns:a16="http://schemas.microsoft.com/office/drawing/2014/main" id="{22FBA11B-B31C-454A-97DC-2FAD55B28B27}"/>
              </a:ext>
            </a:extLst>
          </p:cNvPr>
          <p:cNvSpPr txBox="1"/>
          <p:nvPr/>
        </p:nvSpPr>
        <p:spPr>
          <a:xfrm>
            <a:off x="472833" y="3203934"/>
            <a:ext cx="4315191" cy="338554"/>
          </a:xfrm>
          <a:prstGeom prst="rect">
            <a:avLst/>
          </a:prstGeom>
          <a:noFill/>
        </p:spPr>
        <p:txBody>
          <a:bodyPr wrap="square" rtlCol="0">
            <a:spAutoFit/>
          </a:bodyPr>
          <a:lstStyle/>
          <a:p>
            <a:r>
              <a:rPr lang="it-IT" sz="1600" b="1" dirty="0">
                <a:solidFill>
                  <a:schemeClr val="bg1"/>
                </a:solidFill>
                <a:latin typeface="Georgia" panose="02040502050405020303" pitchFamily="18" charset="0"/>
              </a:rPr>
              <a:t>4. Equità</a:t>
            </a:r>
          </a:p>
        </p:txBody>
      </p:sp>
      <p:sp>
        <p:nvSpPr>
          <p:cNvPr id="25" name="Rectangle 24">
            <a:extLst>
              <a:ext uri="{FF2B5EF4-FFF2-40B4-BE49-F238E27FC236}">
                <a16:creationId xmlns:a16="http://schemas.microsoft.com/office/drawing/2014/main" id="{BC27E0AE-17D2-4C63-89F1-41F60D0D5F97}"/>
              </a:ext>
            </a:extLst>
          </p:cNvPr>
          <p:cNvSpPr/>
          <p:nvPr/>
        </p:nvSpPr>
        <p:spPr>
          <a:xfrm>
            <a:off x="463793" y="3789040"/>
            <a:ext cx="819833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TextBox 25">
            <a:extLst>
              <a:ext uri="{FF2B5EF4-FFF2-40B4-BE49-F238E27FC236}">
                <a16:creationId xmlns:a16="http://schemas.microsoft.com/office/drawing/2014/main" id="{3BF8D0D4-DF74-46A1-A83E-FBAF0998B91C}"/>
              </a:ext>
            </a:extLst>
          </p:cNvPr>
          <p:cNvSpPr txBox="1"/>
          <p:nvPr/>
        </p:nvSpPr>
        <p:spPr>
          <a:xfrm>
            <a:off x="481873" y="3739483"/>
            <a:ext cx="4392488" cy="338554"/>
          </a:xfrm>
          <a:prstGeom prst="rect">
            <a:avLst/>
          </a:prstGeom>
          <a:noFill/>
        </p:spPr>
        <p:txBody>
          <a:bodyPr wrap="square" rtlCol="0">
            <a:spAutoFit/>
          </a:bodyPr>
          <a:lstStyle/>
          <a:p>
            <a:r>
              <a:rPr lang="it-IT" sz="1600" b="1" dirty="0">
                <a:solidFill>
                  <a:schemeClr val="bg1"/>
                </a:solidFill>
                <a:latin typeface="Georgia" panose="02040502050405020303" pitchFamily="18" charset="0"/>
              </a:rPr>
              <a:t>5. Ispirate al principio di precauzione</a:t>
            </a:r>
          </a:p>
        </p:txBody>
      </p:sp>
    </p:spTree>
    <p:extLst>
      <p:ext uri="{BB962C8B-B14F-4D97-AF65-F5344CB8AC3E}">
        <p14:creationId xmlns:p14="http://schemas.microsoft.com/office/powerpoint/2010/main" val="78348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7426-9295-4B93-AA9F-D0665C824A68}"/>
              </a:ext>
            </a:extLst>
          </p:cNvPr>
          <p:cNvSpPr>
            <a:spLocks noGrp="1"/>
          </p:cNvSpPr>
          <p:nvPr>
            <p:ph type="title"/>
          </p:nvPr>
        </p:nvSpPr>
        <p:spPr/>
        <p:txBody>
          <a:bodyPr>
            <a:normAutofit/>
          </a:bodyPr>
          <a:lstStyle/>
          <a:p>
            <a:r>
              <a:rPr lang="it-IT" dirty="0"/>
              <a:t>Condizioni dei </a:t>
            </a:r>
            <a:r>
              <a:rPr lang="it-IT" dirty="0" err="1"/>
              <a:t>claims</a:t>
            </a:r>
            <a:r>
              <a:rPr lang="it-IT" dirty="0"/>
              <a:t> etici comparativi</a:t>
            </a:r>
          </a:p>
        </p:txBody>
      </p:sp>
      <p:sp>
        <p:nvSpPr>
          <p:cNvPr id="3" name="Content Placeholder 2">
            <a:extLst>
              <a:ext uri="{FF2B5EF4-FFF2-40B4-BE49-F238E27FC236}">
                <a16:creationId xmlns:a16="http://schemas.microsoft.com/office/drawing/2014/main" id="{A3A5572E-EF7C-4920-961A-FACC74E6CDE0}"/>
              </a:ext>
            </a:extLst>
          </p:cNvPr>
          <p:cNvSpPr>
            <a:spLocks noGrp="1"/>
          </p:cNvSpPr>
          <p:nvPr>
            <p:ph idx="1"/>
          </p:nvPr>
        </p:nvSpPr>
        <p:spPr/>
        <p:txBody>
          <a:bodyPr/>
          <a:lstStyle/>
          <a:p>
            <a:pPr marL="285750" indent="-285750" algn="just">
              <a:spcBef>
                <a:spcPts val="1200"/>
              </a:spcBef>
              <a:buClr>
                <a:srgbClr val="CB003B"/>
              </a:buClr>
              <a:buSzPct val="100000"/>
              <a:buFont typeface="Arial" panose="020B0604020202020204" pitchFamily="34" charset="0"/>
              <a:buChar char="•"/>
            </a:pPr>
            <a:r>
              <a:rPr lang="it-IT" sz="1800" b="0" dirty="0"/>
              <a:t>Un’organizzazione può effettuare asserzioni comparative fra </a:t>
            </a:r>
            <a:r>
              <a:rPr lang="it-IT" sz="1800" b="0" dirty="0">
                <a:solidFill>
                  <a:schemeClr val="accent1"/>
                </a:solidFill>
              </a:rPr>
              <a:t>propri prodotti</a:t>
            </a:r>
            <a:r>
              <a:rPr lang="it-IT" sz="1800" b="0" dirty="0"/>
              <a:t>, servizi o processi;</a:t>
            </a:r>
          </a:p>
          <a:p>
            <a:pPr marL="285750" indent="-285750" algn="just">
              <a:spcBef>
                <a:spcPts val="1200"/>
              </a:spcBef>
              <a:buClr>
                <a:srgbClr val="CB003B"/>
              </a:buClr>
              <a:buSzPct val="100000"/>
              <a:buFont typeface="Arial" panose="020B0604020202020204" pitchFamily="34" charset="0"/>
              <a:buChar char="•"/>
            </a:pPr>
            <a:r>
              <a:rPr lang="it-IT" sz="1800" b="0" dirty="0"/>
              <a:t>Un’organizzazione può paragonare due processi, prodotti, servizi prendendo come riferimento dei </a:t>
            </a:r>
            <a:r>
              <a:rPr lang="it-IT" sz="1800" b="0" dirty="0">
                <a:solidFill>
                  <a:schemeClr val="accent1"/>
                </a:solidFill>
              </a:rPr>
              <a:t>periodi temporali diversi</a:t>
            </a:r>
            <a:r>
              <a:rPr lang="it-IT" sz="1800" b="0" dirty="0"/>
              <a:t>;</a:t>
            </a:r>
          </a:p>
          <a:p>
            <a:pPr marL="285750" indent="-285750" algn="just">
              <a:spcBef>
                <a:spcPts val="1200"/>
              </a:spcBef>
              <a:buClr>
                <a:srgbClr val="CB003B"/>
              </a:buClr>
              <a:buSzPct val="100000"/>
              <a:buFont typeface="Arial" panose="020B0604020202020204" pitchFamily="34" charset="0"/>
              <a:buChar char="•"/>
            </a:pPr>
            <a:r>
              <a:rPr lang="it-IT" sz="1800" b="0" dirty="0"/>
              <a:t>Un’asserzione comparativa sia basata su una base dati omogenei (stesse unità di misure, stessa unità funzionale, stesso stadio della catena di fornitura);</a:t>
            </a:r>
          </a:p>
          <a:p>
            <a:pPr marL="285750" indent="-285750" algn="just">
              <a:spcBef>
                <a:spcPts val="1200"/>
              </a:spcBef>
              <a:buClr>
                <a:srgbClr val="CB003B"/>
              </a:buClr>
              <a:buSzPct val="100000"/>
              <a:buFont typeface="Arial" panose="020B0604020202020204" pitchFamily="34" charset="0"/>
              <a:buChar char="•"/>
            </a:pPr>
            <a:r>
              <a:rPr lang="it-IT" sz="1800" b="0" dirty="0"/>
              <a:t>La comparazione può essere effettuata basandosi su un metodo riconosciuto. </a:t>
            </a:r>
          </a:p>
          <a:p>
            <a:endParaRPr lang="it-IT" dirty="0"/>
          </a:p>
        </p:txBody>
      </p:sp>
      <p:sp>
        <p:nvSpPr>
          <p:cNvPr id="4" name="Text Placeholder 3">
            <a:extLst>
              <a:ext uri="{FF2B5EF4-FFF2-40B4-BE49-F238E27FC236}">
                <a16:creationId xmlns:a16="http://schemas.microsoft.com/office/drawing/2014/main" id="{ECC93569-EA3B-4F0F-846F-5CF8C1DB9135}"/>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CC4FF116-68DA-43EF-8FFE-19273DE5FE97}"/>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24</a:t>
            </a:fld>
            <a:endParaRPr lang="en-GB" dirty="0"/>
          </a:p>
        </p:txBody>
      </p:sp>
    </p:spTree>
    <p:extLst>
      <p:ext uri="{BB962C8B-B14F-4D97-AF65-F5344CB8AC3E}">
        <p14:creationId xmlns:p14="http://schemas.microsoft.com/office/powerpoint/2010/main" val="2126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5298-306F-43E7-B438-F4EE80F8D31F}"/>
              </a:ext>
            </a:extLst>
          </p:cNvPr>
          <p:cNvSpPr>
            <a:spLocks noGrp="1"/>
          </p:cNvSpPr>
          <p:nvPr>
            <p:ph type="title"/>
          </p:nvPr>
        </p:nvSpPr>
        <p:spPr/>
        <p:txBody>
          <a:bodyPr/>
          <a:lstStyle/>
          <a:p>
            <a:r>
              <a:rPr lang="it-IT" dirty="0"/>
              <a:t>La validazione/verifica del terzo indipendente</a:t>
            </a:r>
          </a:p>
        </p:txBody>
      </p:sp>
      <p:sp>
        <p:nvSpPr>
          <p:cNvPr id="4" name="Text Placeholder 3">
            <a:extLst>
              <a:ext uri="{FF2B5EF4-FFF2-40B4-BE49-F238E27FC236}">
                <a16:creationId xmlns:a16="http://schemas.microsoft.com/office/drawing/2014/main" id="{FF2101FA-4C8A-4CD8-B8EF-41FB38955D46}"/>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112131DE-9ACE-44F9-BDD2-36A8867C9F7C}"/>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25</a:t>
            </a:fld>
            <a:endParaRPr lang="en-GB" dirty="0"/>
          </a:p>
        </p:txBody>
      </p:sp>
      <p:sp>
        <p:nvSpPr>
          <p:cNvPr id="6" name="Content Placeholder 5">
            <a:extLst>
              <a:ext uri="{FF2B5EF4-FFF2-40B4-BE49-F238E27FC236}">
                <a16:creationId xmlns:a16="http://schemas.microsoft.com/office/drawing/2014/main" id="{CA0F0852-9653-44D4-86E9-0D27D24669C4}"/>
              </a:ext>
            </a:extLst>
          </p:cNvPr>
          <p:cNvSpPr txBox="1">
            <a:spLocks noGrp="1"/>
          </p:cNvSpPr>
          <p:nvPr>
            <p:ph idx="1"/>
          </p:nvPr>
        </p:nvSpPr>
        <p:spPr>
          <a:xfrm>
            <a:off x="468313" y="1584325"/>
            <a:ext cx="8207375" cy="3735190"/>
          </a:xfrm>
          <a:prstGeom prst="rect">
            <a:avLst/>
          </a:prstGeom>
          <a:noFill/>
        </p:spPr>
        <p:txBody>
          <a:bodyPr wrap="square" rtlCol="0">
            <a:spAutoFit/>
          </a:bodyPr>
          <a:lstStyle/>
          <a:p>
            <a:pPr algn="just">
              <a:lnSpc>
                <a:spcPct val="150000"/>
              </a:lnSpc>
              <a:spcAft>
                <a:spcPts val="1200"/>
              </a:spcAft>
            </a:pPr>
            <a:r>
              <a:rPr lang="it-IT" sz="1800" b="0" dirty="0">
                <a:solidFill>
                  <a:srgbClr val="333333"/>
                </a:solidFill>
              </a:rPr>
              <a:t>E' prevista la possibilità di un intervento di parte terza indipendente.</a:t>
            </a:r>
          </a:p>
          <a:p>
            <a:pPr marL="342900" indent="-342900" algn="just">
              <a:lnSpc>
                <a:spcPct val="150000"/>
              </a:lnSpc>
              <a:spcAft>
                <a:spcPts val="1200"/>
              </a:spcAft>
              <a:buClr>
                <a:srgbClr val="CB003B"/>
              </a:buClr>
              <a:buFont typeface="+mj-lt"/>
              <a:buAutoNum type="arabicParenR"/>
            </a:pPr>
            <a:r>
              <a:rPr lang="it-IT" sz="1800" b="0" dirty="0">
                <a:solidFill>
                  <a:srgbClr val="333333"/>
                </a:solidFill>
              </a:rPr>
              <a:t>Validazione del claim - ossia, la conferma </a:t>
            </a:r>
            <a:r>
              <a:rPr lang="it-IT" sz="1800" b="0" dirty="0">
                <a:solidFill>
                  <a:schemeClr val="accent1"/>
                </a:solidFill>
              </a:rPr>
              <a:t>ex ante </a:t>
            </a:r>
            <a:r>
              <a:rPr lang="it-IT" sz="1800" b="0" dirty="0">
                <a:solidFill>
                  <a:srgbClr val="333333"/>
                </a:solidFill>
              </a:rPr>
              <a:t>che il claim è credibile in relazione al programma definito ai fini del raggiungimento dello scopo;</a:t>
            </a:r>
          </a:p>
          <a:p>
            <a:pPr marL="342900" indent="-342900" algn="just">
              <a:lnSpc>
                <a:spcPct val="150000"/>
              </a:lnSpc>
              <a:spcAft>
                <a:spcPts val="1200"/>
              </a:spcAft>
              <a:buClr>
                <a:srgbClr val="CB003B"/>
              </a:buClr>
              <a:buFont typeface="+mj-lt"/>
              <a:buAutoNum type="arabicParenR"/>
            </a:pPr>
            <a:r>
              <a:rPr lang="it-IT" sz="1800" b="0" dirty="0">
                <a:solidFill>
                  <a:srgbClr val="333333"/>
                </a:solidFill>
              </a:rPr>
              <a:t>Verifica del claim - ossia, il suo corretto utilizzo. La verifica ex post del claim prevede l’analisi dei dati a supporto del claim, la disponibilità di informazioni per il consumatore, nonché una valutazione circa la chiarezza del messaggio stesso;</a:t>
            </a:r>
          </a:p>
          <a:p>
            <a:pPr marL="342900" indent="-342900" algn="just">
              <a:lnSpc>
                <a:spcPct val="150000"/>
              </a:lnSpc>
              <a:buClr>
                <a:srgbClr val="CB003B"/>
              </a:buClr>
              <a:buFont typeface="+mj-lt"/>
              <a:buAutoNum type="arabicParenR"/>
            </a:pPr>
            <a:r>
              <a:rPr lang="it-IT" sz="1800" b="0" dirty="0">
                <a:solidFill>
                  <a:srgbClr val="333333"/>
                </a:solidFill>
              </a:rPr>
              <a:t>Validazione e verifica possono cumularsi.</a:t>
            </a:r>
          </a:p>
        </p:txBody>
      </p:sp>
    </p:spTree>
    <p:extLst>
      <p:ext uri="{BB962C8B-B14F-4D97-AF65-F5344CB8AC3E}">
        <p14:creationId xmlns:p14="http://schemas.microsoft.com/office/powerpoint/2010/main" val="2283207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2B78ECF-EC96-45F9-8F6A-88477FD4DD75}"/>
              </a:ext>
            </a:extLst>
          </p:cNvPr>
          <p:cNvSpPr>
            <a:spLocks noGrp="1"/>
          </p:cNvSpPr>
          <p:nvPr>
            <p:ph type="ctrTitle"/>
          </p:nvPr>
        </p:nvSpPr>
        <p:spPr>
          <a:xfrm>
            <a:off x="468313" y="3716338"/>
            <a:ext cx="8207375" cy="606425"/>
          </a:xfrm>
        </p:spPr>
        <p:txBody>
          <a:bodyPr/>
          <a:lstStyle/>
          <a:p>
            <a:pPr algn="ctr"/>
            <a:r>
              <a:rPr lang="it-IT" altLang="en-US" b="1" dirty="0"/>
              <a:t>Grazie per l'attenzione</a:t>
            </a:r>
            <a:endParaRPr lang="en-US" altLang="en-US" b="1" dirty="0"/>
          </a:p>
        </p:txBody>
      </p:sp>
      <p:sp>
        <p:nvSpPr>
          <p:cNvPr id="65539" name="Subtitle 2">
            <a:extLst>
              <a:ext uri="{FF2B5EF4-FFF2-40B4-BE49-F238E27FC236}">
                <a16:creationId xmlns:a16="http://schemas.microsoft.com/office/drawing/2014/main" id="{20E296F3-EB35-42A3-815A-A0CC26EE81BF}"/>
              </a:ext>
            </a:extLst>
          </p:cNvPr>
          <p:cNvSpPr>
            <a:spLocks noGrp="1"/>
          </p:cNvSpPr>
          <p:nvPr>
            <p:ph type="subTitle" idx="1"/>
          </p:nvPr>
        </p:nvSpPr>
        <p:spPr bwMode="auto">
          <a:xfrm>
            <a:off x="468313" y="4581525"/>
            <a:ext cx="8207375" cy="1008063"/>
          </a:xfrm>
        </p:spPr>
        <p:txBody>
          <a:bodyPr wrap="square" numCol="1" anchor="t" anchorCtr="0" compatLnSpc="1">
            <a:prstTxWarp prst="textNoShape">
              <a:avLst/>
            </a:prstTxWarp>
          </a:bodyPr>
          <a:lstStyle/>
          <a:p>
            <a:r>
              <a:rPr lang="it-IT" altLang="en-US"/>
              <a:t>Per qualsiasi chiarimento potete contattare:</a:t>
            </a:r>
          </a:p>
          <a:p>
            <a:r>
              <a:rPr lang="it-IT" altLang="en-US"/>
              <a:t>Avv. Arturo Leone - </a:t>
            </a:r>
            <a:r>
              <a:rPr lang="it-IT" altLang="en-US">
                <a:hlinkClick r:id="rId2"/>
              </a:rPr>
              <a:t>arturo.leone@twobirds.com</a:t>
            </a:r>
            <a:endParaRPr lang="it-IT" altLang="en-US"/>
          </a:p>
          <a:p>
            <a:endParaRPr lang="en-US" altLang="en-US"/>
          </a:p>
        </p:txBody>
      </p:sp>
      <p:pic>
        <p:nvPicPr>
          <p:cNvPr id="65540" name="Picture 2">
            <a:extLst>
              <a:ext uri="{FF2B5EF4-FFF2-40B4-BE49-F238E27FC236}">
                <a16:creationId xmlns:a16="http://schemas.microsoft.com/office/drawing/2014/main" id="{61CBEE5E-0C32-4623-AC12-791355A7C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908050"/>
            <a:ext cx="3963988" cy="248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2458-78F7-4E59-8C82-65A5E0433390}"/>
              </a:ext>
            </a:extLst>
          </p:cNvPr>
          <p:cNvSpPr>
            <a:spLocks noGrp="1"/>
          </p:cNvSpPr>
          <p:nvPr>
            <p:ph type="title"/>
          </p:nvPr>
        </p:nvSpPr>
        <p:spPr/>
        <p:txBody>
          <a:bodyPr/>
          <a:lstStyle/>
          <a:p>
            <a:r>
              <a:rPr lang="it-IT" dirty="0" err="1"/>
              <a:t>Greenwashing</a:t>
            </a:r>
            <a:r>
              <a:rPr lang="it-IT" dirty="0"/>
              <a:t> nella UE</a:t>
            </a:r>
          </a:p>
        </p:txBody>
      </p:sp>
      <p:sp>
        <p:nvSpPr>
          <p:cNvPr id="3" name="Content Placeholder 2">
            <a:extLst>
              <a:ext uri="{FF2B5EF4-FFF2-40B4-BE49-F238E27FC236}">
                <a16:creationId xmlns:a16="http://schemas.microsoft.com/office/drawing/2014/main" id="{9FA67E70-B625-4FC7-ABDA-E81E4FA98D6B}"/>
              </a:ext>
            </a:extLst>
          </p:cNvPr>
          <p:cNvSpPr>
            <a:spLocks noGrp="1"/>
          </p:cNvSpPr>
          <p:nvPr>
            <p:ph idx="1"/>
          </p:nvPr>
        </p:nvSpPr>
        <p:spPr>
          <a:xfrm>
            <a:off x="451961" y="2337662"/>
            <a:ext cx="8208000" cy="4525963"/>
          </a:xfrm>
        </p:spPr>
        <p:txBody>
          <a:bodyPr/>
          <a:lstStyle/>
          <a:p>
            <a:pPr algn="just"/>
            <a:r>
              <a:rPr lang="it-IT" sz="2000" b="0" i="1" dirty="0"/>
              <a:t>"A parere delle autorità nazionali dei consumatori nel 42% dei casi vi era motivo di ritenere che le affermazioni fossero esagerate, false o ingannevoli e potessero potenzialmente configurare pratiche commerciali sleali a norma del diritto della UE: il </a:t>
            </a:r>
            <a:r>
              <a:rPr lang="it-IT" sz="2000" b="0" i="1" dirty="0" err="1"/>
              <a:t>Greenwashing</a:t>
            </a:r>
            <a:r>
              <a:rPr lang="it-IT" sz="2000" b="0" i="1" dirty="0"/>
              <a:t> è aumentato dato che un numero sempre maggiore di consumatori vuole acquistare prodotti rispettosi dell'ambiente"</a:t>
            </a:r>
            <a:r>
              <a:rPr lang="it-IT" sz="2000" b="0" dirty="0"/>
              <a:t>.</a:t>
            </a:r>
          </a:p>
          <a:p>
            <a:endParaRPr lang="it-IT" dirty="0"/>
          </a:p>
        </p:txBody>
      </p:sp>
      <p:sp>
        <p:nvSpPr>
          <p:cNvPr id="4" name="Text Placeholder 3">
            <a:extLst>
              <a:ext uri="{FF2B5EF4-FFF2-40B4-BE49-F238E27FC236}">
                <a16:creationId xmlns:a16="http://schemas.microsoft.com/office/drawing/2014/main" id="{5751CD00-C723-4B61-98F3-C9C4123CA726}"/>
              </a:ext>
            </a:extLst>
          </p:cNvPr>
          <p:cNvSpPr>
            <a:spLocks noGrp="1"/>
          </p:cNvSpPr>
          <p:nvPr>
            <p:ph type="body" sz="quarter" idx="13"/>
          </p:nvPr>
        </p:nvSpPr>
        <p:spPr/>
        <p:txBody>
          <a:bodyPr/>
          <a:lstStyle/>
          <a:p>
            <a:r>
              <a:rPr lang="it-IT" sz="2000" dirty="0"/>
              <a:t>Screening dei siti web (abbigliamento, cosmetici,</a:t>
            </a:r>
          </a:p>
          <a:p>
            <a:r>
              <a:rPr lang="it-IT" sz="2000" dirty="0"/>
              <a:t>arredamento) - indagine a tappeto della </a:t>
            </a:r>
          </a:p>
          <a:p>
            <a:r>
              <a:rPr lang="it-IT" sz="2000" dirty="0"/>
              <a:t>Commissione Europea 28 gennaio 2021 su 344 affermazioni ecologiche</a:t>
            </a:r>
          </a:p>
          <a:p>
            <a:endParaRPr lang="it-IT" dirty="0"/>
          </a:p>
        </p:txBody>
      </p:sp>
      <p:sp>
        <p:nvSpPr>
          <p:cNvPr id="5" name="Slide Number Placeholder 4">
            <a:extLst>
              <a:ext uri="{FF2B5EF4-FFF2-40B4-BE49-F238E27FC236}">
                <a16:creationId xmlns:a16="http://schemas.microsoft.com/office/drawing/2014/main" id="{42E38209-7CFE-4A5F-8552-5DA9A0F12C29}"/>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3</a:t>
            </a:fld>
            <a:endParaRPr lang="en-GB" dirty="0"/>
          </a:p>
        </p:txBody>
      </p:sp>
      <p:pic>
        <p:nvPicPr>
          <p:cNvPr id="6" name="Picture 5">
            <a:extLst>
              <a:ext uri="{FF2B5EF4-FFF2-40B4-BE49-F238E27FC236}">
                <a16:creationId xmlns:a16="http://schemas.microsoft.com/office/drawing/2014/main" id="{A99D71C5-D9FC-42EB-A3C6-B82A52D85DA7}"/>
              </a:ext>
            </a:extLst>
          </p:cNvPr>
          <p:cNvPicPr>
            <a:picLocks noChangeAspect="1"/>
          </p:cNvPicPr>
          <p:nvPr/>
        </p:nvPicPr>
        <p:blipFill>
          <a:blip r:embed="rId2"/>
          <a:stretch>
            <a:fillRect/>
          </a:stretch>
        </p:blipFill>
        <p:spPr>
          <a:xfrm>
            <a:off x="6573883" y="216000"/>
            <a:ext cx="2102049" cy="1368000"/>
          </a:xfrm>
          <a:prstGeom prst="rect">
            <a:avLst/>
          </a:prstGeom>
        </p:spPr>
      </p:pic>
    </p:spTree>
    <p:extLst>
      <p:ext uri="{BB962C8B-B14F-4D97-AF65-F5344CB8AC3E}">
        <p14:creationId xmlns:p14="http://schemas.microsoft.com/office/powerpoint/2010/main" val="60092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271A-53C3-4585-BC84-5FB73BC345F6}"/>
              </a:ext>
            </a:extLst>
          </p:cNvPr>
          <p:cNvSpPr>
            <a:spLocks noGrp="1"/>
          </p:cNvSpPr>
          <p:nvPr>
            <p:ph type="title"/>
          </p:nvPr>
        </p:nvSpPr>
        <p:spPr/>
        <p:txBody>
          <a:bodyPr>
            <a:normAutofit fontScale="90000"/>
          </a:bodyPr>
          <a:lstStyle/>
          <a:p>
            <a:r>
              <a:rPr lang="it-IT" dirty="0"/>
              <a:t>La particolare rilevanza sociale della comunicazione</a:t>
            </a:r>
            <a:br>
              <a:rPr lang="it-IT" dirty="0"/>
            </a:br>
            <a:r>
              <a:rPr lang="it-IT" dirty="0"/>
              <a:t>ambientale</a:t>
            </a:r>
          </a:p>
        </p:txBody>
      </p:sp>
      <p:sp>
        <p:nvSpPr>
          <p:cNvPr id="3" name="Content Placeholder 2">
            <a:extLst>
              <a:ext uri="{FF2B5EF4-FFF2-40B4-BE49-F238E27FC236}">
                <a16:creationId xmlns:a16="http://schemas.microsoft.com/office/drawing/2014/main" id="{C8559012-7316-4A24-90A2-8ECF47955FC5}"/>
              </a:ext>
            </a:extLst>
          </p:cNvPr>
          <p:cNvSpPr>
            <a:spLocks noGrp="1"/>
          </p:cNvSpPr>
          <p:nvPr>
            <p:ph idx="1"/>
          </p:nvPr>
        </p:nvSpPr>
        <p:spPr/>
        <p:txBody>
          <a:bodyPr/>
          <a:lstStyle/>
          <a:p>
            <a:r>
              <a:rPr lang="it-IT" sz="2000" dirty="0"/>
              <a:t>Giurì n. 69/2016</a:t>
            </a:r>
          </a:p>
          <a:p>
            <a:endParaRPr lang="it-IT" sz="2000" dirty="0"/>
          </a:p>
          <a:p>
            <a:pPr algn="just"/>
            <a:r>
              <a:rPr lang="it-IT" sz="2000" b="0" i="1" dirty="0"/>
              <a:t>"il messaggio ecologico che ai sensi dell’art. 12 del Codice </a:t>
            </a:r>
            <a:r>
              <a:rPr lang="it-IT" sz="2000" b="0" i="1" dirty="0">
                <a:solidFill>
                  <a:schemeClr val="accent1"/>
                </a:solidFill>
              </a:rPr>
              <a:t>deve essere valutato con particolare rigore, per ciò che riguarda la sua veridicità e verificabilità e ciò proprio per l’importanza che deve essere attribuita ai valori della tutela dell’ambient</a:t>
            </a:r>
            <a:r>
              <a:rPr lang="it-IT" sz="2000" b="0" i="1" dirty="0">
                <a:solidFill>
                  <a:srgbClr val="FF0000"/>
                </a:solidFill>
              </a:rPr>
              <a:t>e</a:t>
            </a:r>
            <a:r>
              <a:rPr lang="it-IT" sz="2000" b="0" i="1" dirty="0"/>
              <a:t>, che impone di prendere in massima serietà i messaggi ‘ecologici’ contenuti nelle campagne pubblicitarie, affinché essi non divengano mere formule di stile, e siano invece impiegati solo per fornire ai consumatori informazioni rilevanti e scientificamente verificate".</a:t>
            </a:r>
          </a:p>
          <a:p>
            <a:endParaRPr lang="it-IT" dirty="0"/>
          </a:p>
        </p:txBody>
      </p:sp>
      <p:sp>
        <p:nvSpPr>
          <p:cNvPr id="4" name="Text Placeholder 3">
            <a:extLst>
              <a:ext uri="{FF2B5EF4-FFF2-40B4-BE49-F238E27FC236}">
                <a16:creationId xmlns:a16="http://schemas.microsoft.com/office/drawing/2014/main" id="{F873ED4C-87EC-484E-A004-4690FA2C800D}"/>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92AA3C56-509F-4FE1-B226-D01FF062F01E}"/>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4</a:t>
            </a:fld>
            <a:endParaRPr lang="en-GB" dirty="0"/>
          </a:p>
        </p:txBody>
      </p:sp>
    </p:spTree>
    <p:extLst>
      <p:ext uri="{BB962C8B-B14F-4D97-AF65-F5344CB8AC3E}">
        <p14:creationId xmlns:p14="http://schemas.microsoft.com/office/powerpoint/2010/main" val="201341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5B33-D9D3-4EE4-801D-99916B887081}"/>
              </a:ext>
            </a:extLst>
          </p:cNvPr>
          <p:cNvSpPr>
            <a:spLocks noGrp="1"/>
          </p:cNvSpPr>
          <p:nvPr>
            <p:ph type="title"/>
          </p:nvPr>
        </p:nvSpPr>
        <p:spPr/>
        <p:txBody>
          <a:bodyPr>
            <a:normAutofit fontScale="90000"/>
          </a:bodyPr>
          <a:lstStyle/>
          <a:p>
            <a:r>
              <a:rPr lang="it-IT" sz="2500" dirty="0"/>
              <a:t>Green </a:t>
            </a:r>
            <a:r>
              <a:rPr lang="it-IT" sz="2500" i="1" dirty="0" err="1"/>
              <a:t>claims</a:t>
            </a:r>
            <a:r>
              <a:rPr lang="it-IT" sz="2500" dirty="0"/>
              <a:t>: normativa giuridica di</a:t>
            </a:r>
            <a:br>
              <a:rPr lang="it-IT" sz="2500" dirty="0"/>
            </a:br>
            <a:r>
              <a:rPr lang="it-IT" sz="2500" dirty="0"/>
              <a:t>riferimento</a:t>
            </a:r>
          </a:p>
        </p:txBody>
      </p:sp>
      <p:sp>
        <p:nvSpPr>
          <p:cNvPr id="4" name="Text Placeholder 3">
            <a:extLst>
              <a:ext uri="{FF2B5EF4-FFF2-40B4-BE49-F238E27FC236}">
                <a16:creationId xmlns:a16="http://schemas.microsoft.com/office/drawing/2014/main" id="{2CFB068A-198D-4D05-9AA2-3C86EBE5FF38}"/>
              </a:ext>
            </a:extLst>
          </p:cNvPr>
          <p:cNvSpPr>
            <a:spLocks noGrp="1"/>
          </p:cNvSpPr>
          <p:nvPr>
            <p:ph type="body" sz="quarter" idx="13"/>
          </p:nvPr>
        </p:nvSpPr>
        <p:spPr/>
        <p:txBody>
          <a:bodyPr/>
          <a:lstStyle/>
          <a:p>
            <a:endParaRPr lang="it-IT" dirty="0"/>
          </a:p>
        </p:txBody>
      </p:sp>
      <p:sp>
        <p:nvSpPr>
          <p:cNvPr id="5" name="Slide Number Placeholder 4">
            <a:extLst>
              <a:ext uri="{FF2B5EF4-FFF2-40B4-BE49-F238E27FC236}">
                <a16:creationId xmlns:a16="http://schemas.microsoft.com/office/drawing/2014/main" id="{BC1605F5-DDF1-4DC9-80C4-E601900B6400}"/>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5</a:t>
            </a:fld>
            <a:endParaRPr lang="en-GB" dirty="0"/>
          </a:p>
        </p:txBody>
      </p:sp>
      <p:pic>
        <p:nvPicPr>
          <p:cNvPr id="6" name="Picture 5">
            <a:extLst>
              <a:ext uri="{FF2B5EF4-FFF2-40B4-BE49-F238E27FC236}">
                <a16:creationId xmlns:a16="http://schemas.microsoft.com/office/drawing/2014/main" id="{441B4568-6CDB-49EA-B2CF-A00F81750C1A}"/>
              </a:ext>
            </a:extLst>
          </p:cNvPr>
          <p:cNvPicPr>
            <a:picLocks noChangeAspect="1"/>
          </p:cNvPicPr>
          <p:nvPr/>
        </p:nvPicPr>
        <p:blipFill>
          <a:blip r:embed="rId2"/>
          <a:stretch>
            <a:fillRect/>
          </a:stretch>
        </p:blipFill>
        <p:spPr>
          <a:xfrm>
            <a:off x="6189087" y="205963"/>
            <a:ext cx="2486600" cy="1188000"/>
          </a:xfrm>
          <a:prstGeom prst="rect">
            <a:avLst/>
          </a:prstGeom>
        </p:spPr>
      </p:pic>
      <p:pic>
        <p:nvPicPr>
          <p:cNvPr id="7" name="Content Placeholder 6">
            <a:extLst>
              <a:ext uri="{FF2B5EF4-FFF2-40B4-BE49-F238E27FC236}">
                <a16:creationId xmlns:a16="http://schemas.microsoft.com/office/drawing/2014/main" id="{12436F4A-D6A2-414A-ACB3-A49522B99303}"/>
              </a:ext>
            </a:extLst>
          </p:cNvPr>
          <p:cNvPicPr>
            <a:picLocks noGrp="1" noChangeAspect="1"/>
          </p:cNvPicPr>
          <p:nvPr>
            <p:ph idx="1"/>
          </p:nvPr>
        </p:nvPicPr>
        <p:blipFill>
          <a:blip r:embed="rId3"/>
          <a:stretch>
            <a:fillRect/>
          </a:stretch>
        </p:blipFill>
        <p:spPr>
          <a:xfrm>
            <a:off x="468000" y="1671754"/>
            <a:ext cx="132098" cy="252000"/>
          </a:xfrm>
          <a:prstGeom prst="rect">
            <a:avLst/>
          </a:prstGeom>
        </p:spPr>
      </p:pic>
      <p:sp>
        <p:nvSpPr>
          <p:cNvPr id="8" name="Rectangle 7">
            <a:extLst>
              <a:ext uri="{FF2B5EF4-FFF2-40B4-BE49-F238E27FC236}">
                <a16:creationId xmlns:a16="http://schemas.microsoft.com/office/drawing/2014/main" id="{52309BCE-DDFC-4A45-AF40-76846A606DD8}"/>
              </a:ext>
            </a:extLst>
          </p:cNvPr>
          <p:cNvSpPr/>
          <p:nvPr/>
        </p:nvSpPr>
        <p:spPr>
          <a:xfrm>
            <a:off x="358928" y="2000451"/>
            <a:ext cx="8280151" cy="2585323"/>
          </a:xfrm>
          <a:prstGeom prst="rect">
            <a:avLst/>
          </a:prstGeom>
        </p:spPr>
        <p:txBody>
          <a:bodyPr wrap="square">
            <a:spAutoFit/>
          </a:bodyPr>
          <a:lstStyle/>
          <a:p>
            <a:pPr algn="just"/>
            <a:r>
              <a:rPr lang="it-IT" b="1" dirty="0"/>
              <a:t>Direttiva 2005/29/CE </a:t>
            </a:r>
            <a:r>
              <a:rPr lang="it-IT" dirty="0"/>
              <a:t>relativa alle pratiche commerciali sleali (PCS) tra imprese e consumatori</a:t>
            </a:r>
          </a:p>
          <a:p>
            <a:pPr algn="just"/>
            <a:r>
              <a:rPr lang="it-IT" b="1" dirty="0"/>
              <a:t>D. Lgs. 205/2006 </a:t>
            </a:r>
            <a:r>
              <a:rPr lang="it-IT" dirty="0"/>
              <a:t>(Codice del Consumo, artt. 20, 21, 22)</a:t>
            </a:r>
          </a:p>
          <a:p>
            <a:pPr algn="just"/>
            <a:r>
              <a:rPr lang="it-IT" b="1" dirty="0"/>
              <a:t>Orientamenti CE </a:t>
            </a:r>
            <a:r>
              <a:rPr lang="it-IT" dirty="0"/>
              <a:t>del 25 maggio 2016 per l’attuazione della direttiva 2005/29/CE, par. 5 sulle "Asserzioni ambientali" </a:t>
            </a:r>
          </a:p>
          <a:p>
            <a:pPr algn="just"/>
            <a:r>
              <a:rPr lang="it-IT" b="1" dirty="0"/>
              <a:t>D. Lgs. n. 145/2007 </a:t>
            </a:r>
            <a:r>
              <a:rPr lang="it-IT" dirty="0"/>
              <a:t>relativo al divieto di pubblicità ingannevole nei rapporti B2B</a:t>
            </a:r>
          </a:p>
          <a:p>
            <a:pPr algn="just"/>
            <a:r>
              <a:rPr lang="it-IT" b="1" dirty="0"/>
              <a:t>Norme di settore UE</a:t>
            </a:r>
            <a:r>
              <a:rPr lang="it-IT" dirty="0"/>
              <a:t>, c.d. etichettatura biologica (Reg. CE n. 834/2007); etichettatura pneumatici su consumo carburante (Reg. CE n. 1222/2009)</a:t>
            </a:r>
          </a:p>
        </p:txBody>
      </p:sp>
      <p:pic>
        <p:nvPicPr>
          <p:cNvPr id="9" name="Picture 8">
            <a:extLst>
              <a:ext uri="{FF2B5EF4-FFF2-40B4-BE49-F238E27FC236}">
                <a16:creationId xmlns:a16="http://schemas.microsoft.com/office/drawing/2014/main" id="{01A4D745-54C8-4F9C-A502-4FD3648BF7C1}"/>
              </a:ext>
            </a:extLst>
          </p:cNvPr>
          <p:cNvPicPr>
            <a:picLocks noChangeAspect="1"/>
          </p:cNvPicPr>
          <p:nvPr/>
        </p:nvPicPr>
        <p:blipFill>
          <a:blip r:embed="rId4"/>
          <a:stretch>
            <a:fillRect/>
          </a:stretch>
        </p:blipFill>
        <p:spPr>
          <a:xfrm>
            <a:off x="468000" y="4787710"/>
            <a:ext cx="195098" cy="288000"/>
          </a:xfrm>
          <a:prstGeom prst="rect">
            <a:avLst/>
          </a:prstGeom>
        </p:spPr>
      </p:pic>
      <p:sp>
        <p:nvSpPr>
          <p:cNvPr id="10" name="Rectangle 9">
            <a:extLst>
              <a:ext uri="{FF2B5EF4-FFF2-40B4-BE49-F238E27FC236}">
                <a16:creationId xmlns:a16="http://schemas.microsoft.com/office/drawing/2014/main" id="{132027BC-568D-437D-9F43-37611D77CD06}"/>
              </a:ext>
            </a:extLst>
          </p:cNvPr>
          <p:cNvSpPr/>
          <p:nvPr/>
        </p:nvSpPr>
        <p:spPr>
          <a:xfrm>
            <a:off x="372707" y="5085184"/>
            <a:ext cx="8210885" cy="369332"/>
          </a:xfrm>
          <a:prstGeom prst="rect">
            <a:avLst/>
          </a:prstGeom>
        </p:spPr>
        <p:txBody>
          <a:bodyPr wrap="square">
            <a:spAutoFit/>
          </a:bodyPr>
          <a:lstStyle/>
          <a:p>
            <a:r>
              <a:rPr lang="it-IT" b="1" dirty="0"/>
              <a:t>Codice di autodisciplina della comunicazione commerciale </a:t>
            </a:r>
            <a:r>
              <a:rPr lang="it-IT" dirty="0"/>
              <a:t>(art. 12)</a:t>
            </a:r>
          </a:p>
        </p:txBody>
      </p:sp>
    </p:spTree>
    <p:extLst>
      <p:ext uri="{BB962C8B-B14F-4D97-AF65-F5344CB8AC3E}">
        <p14:creationId xmlns:p14="http://schemas.microsoft.com/office/powerpoint/2010/main" val="3267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6D11-26DC-4E52-9DEA-C975EAE7224B}"/>
              </a:ext>
            </a:extLst>
          </p:cNvPr>
          <p:cNvSpPr>
            <a:spLocks noGrp="1"/>
          </p:cNvSpPr>
          <p:nvPr>
            <p:ph type="title"/>
          </p:nvPr>
        </p:nvSpPr>
        <p:spPr/>
        <p:txBody>
          <a:bodyPr/>
          <a:lstStyle/>
          <a:p>
            <a:endParaRPr lang="it-IT" dirty="0"/>
          </a:p>
        </p:txBody>
      </p:sp>
      <p:sp>
        <p:nvSpPr>
          <p:cNvPr id="4" name="Text Placeholder 3">
            <a:extLst>
              <a:ext uri="{FF2B5EF4-FFF2-40B4-BE49-F238E27FC236}">
                <a16:creationId xmlns:a16="http://schemas.microsoft.com/office/drawing/2014/main" id="{86368906-AEB5-44FA-85E0-9E09BA580585}"/>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302B5FBE-3FA7-4720-A90F-C8811195F6E9}"/>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6</a:t>
            </a:fld>
            <a:endParaRPr lang="en-GB" dirty="0"/>
          </a:p>
        </p:txBody>
      </p:sp>
      <p:pic>
        <p:nvPicPr>
          <p:cNvPr id="7" name="Picture 6">
            <a:extLst>
              <a:ext uri="{FF2B5EF4-FFF2-40B4-BE49-F238E27FC236}">
                <a16:creationId xmlns:a16="http://schemas.microsoft.com/office/drawing/2014/main" id="{0FD3C25E-8184-4629-A649-80E6C9238DCE}"/>
              </a:ext>
            </a:extLst>
          </p:cNvPr>
          <p:cNvPicPr>
            <a:picLocks noChangeAspect="1"/>
          </p:cNvPicPr>
          <p:nvPr/>
        </p:nvPicPr>
        <p:blipFill>
          <a:blip r:embed="rId2"/>
          <a:stretch>
            <a:fillRect/>
          </a:stretch>
        </p:blipFill>
        <p:spPr>
          <a:xfrm>
            <a:off x="6189087" y="205963"/>
            <a:ext cx="2486600" cy="1188000"/>
          </a:xfrm>
          <a:prstGeom prst="rect">
            <a:avLst/>
          </a:prstGeom>
        </p:spPr>
      </p:pic>
      <p:pic>
        <p:nvPicPr>
          <p:cNvPr id="8" name="Content Placeholder 7">
            <a:extLst>
              <a:ext uri="{FF2B5EF4-FFF2-40B4-BE49-F238E27FC236}">
                <a16:creationId xmlns:a16="http://schemas.microsoft.com/office/drawing/2014/main" id="{BB63A1BE-1C54-44BD-9FED-813E7B075344}"/>
              </a:ext>
            </a:extLst>
          </p:cNvPr>
          <p:cNvPicPr>
            <a:picLocks noGrp="1" noChangeAspect="1"/>
          </p:cNvPicPr>
          <p:nvPr>
            <p:ph idx="1"/>
          </p:nvPr>
        </p:nvPicPr>
        <p:blipFill>
          <a:blip r:embed="rId3"/>
          <a:stretch>
            <a:fillRect/>
          </a:stretch>
        </p:blipFill>
        <p:spPr>
          <a:xfrm>
            <a:off x="468000" y="1474273"/>
            <a:ext cx="197218" cy="324000"/>
          </a:xfrm>
          <a:prstGeom prst="rect">
            <a:avLst/>
          </a:prstGeom>
        </p:spPr>
      </p:pic>
      <p:sp>
        <p:nvSpPr>
          <p:cNvPr id="9" name="Rectangle 8">
            <a:extLst>
              <a:ext uri="{FF2B5EF4-FFF2-40B4-BE49-F238E27FC236}">
                <a16:creationId xmlns:a16="http://schemas.microsoft.com/office/drawing/2014/main" id="{9F10B59E-0415-4125-950D-AC1E0EA83B88}"/>
              </a:ext>
            </a:extLst>
          </p:cNvPr>
          <p:cNvSpPr/>
          <p:nvPr/>
        </p:nvSpPr>
        <p:spPr>
          <a:xfrm>
            <a:off x="395536" y="1867721"/>
            <a:ext cx="8352928" cy="2862322"/>
          </a:xfrm>
          <a:prstGeom prst="rect">
            <a:avLst/>
          </a:prstGeom>
        </p:spPr>
        <p:txBody>
          <a:bodyPr wrap="square">
            <a:spAutoFit/>
          </a:bodyPr>
          <a:lstStyle/>
          <a:p>
            <a:pPr algn="just"/>
            <a:r>
              <a:rPr lang="it-IT" sz="1500" b="1" dirty="0"/>
              <a:t>Linee guida internazionali “Compliance </a:t>
            </a:r>
            <a:r>
              <a:rPr lang="it-IT" sz="1500" b="1" dirty="0" err="1"/>
              <a:t>Criteria</a:t>
            </a:r>
            <a:r>
              <a:rPr lang="it-IT" sz="1500" b="1" dirty="0"/>
              <a:t> on </a:t>
            </a:r>
            <a:r>
              <a:rPr lang="it-IT" sz="1500" b="1" dirty="0" err="1"/>
              <a:t>Environmental</a:t>
            </a:r>
            <a:r>
              <a:rPr lang="it-IT" sz="1500" b="1" dirty="0"/>
              <a:t> </a:t>
            </a:r>
            <a:r>
              <a:rPr lang="it-IT" sz="1500" b="1" dirty="0" err="1"/>
              <a:t>Claims</a:t>
            </a:r>
            <a:r>
              <a:rPr lang="it-IT" sz="1500" b="1" dirty="0"/>
              <a:t>” </a:t>
            </a:r>
            <a:r>
              <a:rPr lang="it-IT" sz="1500" dirty="0"/>
              <a:t>disponibile all’indirizzo internet ec.europa.eu/consumers/</a:t>
            </a:r>
            <a:r>
              <a:rPr lang="it-IT" sz="1500" dirty="0" err="1"/>
              <a:t>consumer_rights</a:t>
            </a:r>
            <a:r>
              <a:rPr lang="it-IT" sz="1500" dirty="0"/>
              <a:t>/</a:t>
            </a:r>
            <a:r>
              <a:rPr lang="it-IT" sz="1500" dirty="0" err="1"/>
              <a:t>unfair</a:t>
            </a:r>
            <a:r>
              <a:rPr lang="it-IT" sz="1500" dirty="0"/>
              <a:t>-trade/</a:t>
            </a:r>
            <a:r>
              <a:rPr lang="it-IT" sz="1500" dirty="0" err="1"/>
              <a:t>environmental-claims</a:t>
            </a:r>
            <a:r>
              <a:rPr lang="it-IT" sz="1500" dirty="0"/>
              <a:t>/index_ en.htm, il </a:t>
            </a:r>
            <a:r>
              <a:rPr lang="it-IT" sz="1500" b="1" dirty="0"/>
              <a:t>“Consumer market study on </a:t>
            </a:r>
            <a:r>
              <a:rPr lang="it-IT" sz="1500" b="1" dirty="0" err="1"/>
              <a:t>environ-mental</a:t>
            </a:r>
            <a:r>
              <a:rPr lang="it-IT" sz="1500" b="1" dirty="0"/>
              <a:t> </a:t>
            </a:r>
            <a:r>
              <a:rPr lang="it-IT" sz="1500" b="1" dirty="0" err="1"/>
              <a:t>claims</a:t>
            </a:r>
            <a:r>
              <a:rPr lang="it-IT" sz="1500" b="1" dirty="0"/>
              <a:t> for non-food products”</a:t>
            </a:r>
            <a:r>
              <a:rPr lang="it-IT" sz="1500" dirty="0"/>
              <a:t> della Commissione europea, Justice and Consumers, </a:t>
            </a:r>
            <a:r>
              <a:rPr lang="it-IT" sz="1500" dirty="0" err="1"/>
              <a:t>July</a:t>
            </a:r>
            <a:r>
              <a:rPr lang="it-IT" sz="1500" dirty="0"/>
              <a:t> 2014, disponibile all’indirizzo internet ec.europa.eu/consumers/</a:t>
            </a:r>
            <a:r>
              <a:rPr lang="it-IT" sz="1500" dirty="0" err="1"/>
              <a:t>consumer_evidence</a:t>
            </a:r>
            <a:r>
              <a:rPr lang="it-IT" sz="1500" dirty="0"/>
              <a:t>/ </a:t>
            </a:r>
            <a:r>
              <a:rPr lang="it-IT" sz="1500" dirty="0" err="1"/>
              <a:t>market_studies</a:t>
            </a:r>
            <a:r>
              <a:rPr lang="it-IT" sz="1500" dirty="0"/>
              <a:t>/</a:t>
            </a:r>
            <a:r>
              <a:rPr lang="it-IT" sz="1500" dirty="0" err="1"/>
              <a:t>environmental_claims</a:t>
            </a:r>
            <a:r>
              <a:rPr lang="it-IT" sz="1500" dirty="0"/>
              <a:t>/index_en.htm, nonché le appendici e i report collegati.</a:t>
            </a:r>
          </a:p>
          <a:p>
            <a:pPr algn="just"/>
            <a:r>
              <a:rPr lang="it-IT" sz="1500" dirty="0"/>
              <a:t>Si segnala anche il </a:t>
            </a:r>
            <a:r>
              <a:rPr lang="it-IT" sz="1500" b="1" dirty="0"/>
              <a:t>“Framework for Responsible </a:t>
            </a:r>
            <a:r>
              <a:rPr lang="it-IT" sz="1500" b="1" dirty="0" err="1"/>
              <a:t>Environmental</a:t>
            </a:r>
            <a:r>
              <a:rPr lang="it-IT" sz="1500" b="1" dirty="0"/>
              <a:t> Marketing </a:t>
            </a:r>
            <a:r>
              <a:rPr lang="it-IT" sz="1500" b="1" dirty="0" err="1"/>
              <a:t>Communication</a:t>
            </a:r>
            <a:r>
              <a:rPr lang="it-IT" sz="1500" b="1" dirty="0"/>
              <a:t>”</a:t>
            </a:r>
            <a:r>
              <a:rPr lang="it-IT" sz="1500" dirty="0"/>
              <a:t> della Camera di Commercio Internazionale del 2019 (</a:t>
            </a:r>
            <a:r>
              <a:rPr lang="it-IT" sz="1500" dirty="0">
                <a:hlinkClick r:id="rId4"/>
              </a:rPr>
              <a:t>https://iccwbo.org/content/uploads/sites/3/</a:t>
            </a:r>
            <a:r>
              <a:rPr lang="it-IT" sz="1500" dirty="0"/>
              <a:t> 2019/08/icc-framework-for-responsible-environmental-marketing-communications-2019.pdf); il documento OCSE </a:t>
            </a:r>
            <a:r>
              <a:rPr lang="it-IT" sz="1500" b="1" dirty="0"/>
              <a:t>“</a:t>
            </a:r>
            <a:r>
              <a:rPr lang="it-IT" sz="1500" b="1" dirty="0" err="1"/>
              <a:t>Environmental</a:t>
            </a:r>
            <a:r>
              <a:rPr lang="it-IT" sz="1500" b="1" dirty="0"/>
              <a:t> </a:t>
            </a:r>
            <a:r>
              <a:rPr lang="it-IT" sz="1500" b="1" dirty="0" err="1"/>
              <a:t>claims</a:t>
            </a:r>
            <a:r>
              <a:rPr lang="it-IT" sz="1500" b="1" dirty="0"/>
              <a:t> </a:t>
            </a:r>
            <a:r>
              <a:rPr lang="it-IT" sz="1500" b="1" dirty="0" err="1"/>
              <a:t>finding</a:t>
            </a:r>
            <a:r>
              <a:rPr lang="it-IT" sz="1500" b="1" dirty="0"/>
              <a:t> and </a:t>
            </a:r>
            <a:r>
              <a:rPr lang="it-IT" sz="1500" b="1" dirty="0" err="1"/>
              <a:t>conclusion</a:t>
            </a:r>
            <a:r>
              <a:rPr lang="it-IT" sz="1500" b="1" dirty="0"/>
              <a:t> of OECD Committee on Consumer Policy” </a:t>
            </a:r>
            <a:r>
              <a:rPr lang="it-IT" sz="1500" dirty="0"/>
              <a:t>(</a:t>
            </a:r>
            <a:r>
              <a:rPr lang="it-IT" sz="1500" dirty="0">
                <a:hlinkClick r:id="rId5"/>
              </a:rPr>
              <a:t>https://www.oecd.org/sti/consumer/48127506.pdf</a:t>
            </a:r>
            <a:r>
              <a:rPr lang="it-IT" sz="1500" dirty="0"/>
              <a:t>).</a:t>
            </a:r>
          </a:p>
        </p:txBody>
      </p:sp>
      <p:pic>
        <p:nvPicPr>
          <p:cNvPr id="10" name="Picture 9">
            <a:extLst>
              <a:ext uri="{FF2B5EF4-FFF2-40B4-BE49-F238E27FC236}">
                <a16:creationId xmlns:a16="http://schemas.microsoft.com/office/drawing/2014/main" id="{423C52D4-B252-4A20-A003-56970A613E6C}"/>
              </a:ext>
            </a:extLst>
          </p:cNvPr>
          <p:cNvPicPr>
            <a:picLocks noChangeAspect="1"/>
          </p:cNvPicPr>
          <p:nvPr/>
        </p:nvPicPr>
        <p:blipFill>
          <a:blip r:embed="rId6"/>
          <a:stretch>
            <a:fillRect/>
          </a:stretch>
        </p:blipFill>
        <p:spPr>
          <a:xfrm>
            <a:off x="451667" y="4799491"/>
            <a:ext cx="229884" cy="288000"/>
          </a:xfrm>
          <a:prstGeom prst="rect">
            <a:avLst/>
          </a:prstGeom>
        </p:spPr>
      </p:pic>
      <p:sp>
        <p:nvSpPr>
          <p:cNvPr id="3" name="TextBox 2">
            <a:extLst>
              <a:ext uri="{FF2B5EF4-FFF2-40B4-BE49-F238E27FC236}">
                <a16:creationId xmlns:a16="http://schemas.microsoft.com/office/drawing/2014/main" id="{24F75B33-B4EB-434C-8648-27F69C9D6032}"/>
              </a:ext>
            </a:extLst>
          </p:cNvPr>
          <p:cNvSpPr txBox="1"/>
          <p:nvPr/>
        </p:nvSpPr>
        <p:spPr>
          <a:xfrm>
            <a:off x="395536" y="5192939"/>
            <a:ext cx="8280151" cy="830997"/>
          </a:xfrm>
          <a:prstGeom prst="rect">
            <a:avLst/>
          </a:prstGeom>
          <a:noFill/>
        </p:spPr>
        <p:txBody>
          <a:bodyPr wrap="square" rtlCol="0">
            <a:spAutoFit/>
          </a:bodyPr>
          <a:lstStyle/>
          <a:p>
            <a:pPr algn="just"/>
            <a:r>
              <a:rPr lang="it-IT" sz="1600" dirty="0"/>
              <a:t>In prospettiva </a:t>
            </a:r>
            <a:r>
              <a:rPr lang="it-IT" sz="1600" b="1" dirty="0"/>
              <a:t>Direttiva New </a:t>
            </a:r>
            <a:r>
              <a:rPr lang="it-IT" sz="1600" b="1" dirty="0" err="1"/>
              <a:t>Deal</a:t>
            </a:r>
            <a:r>
              <a:rPr lang="it-IT" sz="1600" b="1" dirty="0"/>
              <a:t> </a:t>
            </a:r>
            <a:r>
              <a:rPr lang="it-IT" sz="1600" dirty="0"/>
              <a:t>(2019/2161) per il consumatore      revisione delle PCS con innalzamento sanzioni sino al 4% del fatturato (entro novembre 2020)</a:t>
            </a:r>
          </a:p>
          <a:p>
            <a:r>
              <a:rPr lang="it-IT" sz="1600" b="1" dirty="0"/>
              <a:t>Green </a:t>
            </a:r>
            <a:r>
              <a:rPr lang="it-IT" sz="1600" b="1" dirty="0" err="1"/>
              <a:t>Deal</a:t>
            </a:r>
            <a:r>
              <a:rPr lang="it-IT" sz="1600" b="1" dirty="0"/>
              <a:t> </a:t>
            </a:r>
            <a:r>
              <a:rPr lang="it-IT" sz="1600" dirty="0"/>
              <a:t>Comunicazione CE del 13 novembre 2020</a:t>
            </a:r>
          </a:p>
        </p:txBody>
      </p:sp>
      <p:sp>
        <p:nvSpPr>
          <p:cNvPr id="6" name="Arrow: Right 5">
            <a:extLst>
              <a:ext uri="{FF2B5EF4-FFF2-40B4-BE49-F238E27FC236}">
                <a16:creationId xmlns:a16="http://schemas.microsoft.com/office/drawing/2014/main" id="{493504E3-E6C9-4FC6-8148-8B7B41C08C5B}"/>
              </a:ext>
            </a:extLst>
          </p:cNvPr>
          <p:cNvSpPr/>
          <p:nvPr/>
        </p:nvSpPr>
        <p:spPr>
          <a:xfrm>
            <a:off x="6876256" y="5383727"/>
            <a:ext cx="288032" cy="61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5495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E2D4-FFD9-4009-8066-D85793EA9868}"/>
              </a:ext>
            </a:extLst>
          </p:cNvPr>
          <p:cNvSpPr>
            <a:spLocks noGrp="1"/>
          </p:cNvSpPr>
          <p:nvPr>
            <p:ph type="title"/>
          </p:nvPr>
        </p:nvSpPr>
        <p:spPr/>
        <p:txBody>
          <a:bodyPr/>
          <a:lstStyle/>
          <a:p>
            <a:r>
              <a:rPr lang="it-IT" dirty="0"/>
              <a:t>Il </a:t>
            </a:r>
            <a:r>
              <a:rPr lang="it-IT" i="1" dirty="0" err="1"/>
              <a:t>claim</a:t>
            </a:r>
            <a:r>
              <a:rPr lang="it-IT" dirty="0"/>
              <a:t> ambientale</a:t>
            </a:r>
          </a:p>
        </p:txBody>
      </p:sp>
      <p:sp>
        <p:nvSpPr>
          <p:cNvPr id="3" name="Content Placeholder 2">
            <a:extLst>
              <a:ext uri="{FF2B5EF4-FFF2-40B4-BE49-F238E27FC236}">
                <a16:creationId xmlns:a16="http://schemas.microsoft.com/office/drawing/2014/main" id="{034E328A-A9EB-4CB4-BEB2-1D502EE2945A}"/>
              </a:ext>
            </a:extLst>
          </p:cNvPr>
          <p:cNvSpPr>
            <a:spLocks noGrp="1"/>
          </p:cNvSpPr>
          <p:nvPr>
            <p:ph idx="1"/>
          </p:nvPr>
        </p:nvSpPr>
        <p:spPr>
          <a:xfrm>
            <a:off x="456952" y="2087543"/>
            <a:ext cx="8208000" cy="4525963"/>
          </a:xfrm>
        </p:spPr>
        <p:txBody>
          <a:bodyPr/>
          <a:lstStyle/>
          <a:p>
            <a:pPr algn="just"/>
            <a:r>
              <a:rPr lang="it-IT" dirty="0">
                <a:solidFill>
                  <a:schemeClr val="accent1"/>
                </a:solidFill>
              </a:rPr>
              <a:t>Il </a:t>
            </a:r>
            <a:r>
              <a:rPr lang="it-IT" i="1" dirty="0" err="1">
                <a:solidFill>
                  <a:schemeClr val="accent1"/>
                </a:solidFill>
              </a:rPr>
              <a:t>claim</a:t>
            </a:r>
            <a:endParaRPr lang="it-IT" i="1" dirty="0">
              <a:solidFill>
                <a:schemeClr val="accent1"/>
              </a:solidFill>
            </a:endParaRPr>
          </a:p>
          <a:p>
            <a:pPr algn="just"/>
            <a:endParaRPr lang="it-IT" dirty="0"/>
          </a:p>
          <a:p>
            <a:pPr marL="285750" indent="-285750" algn="just">
              <a:buFontTx/>
              <a:buChar char="-"/>
            </a:pPr>
            <a:r>
              <a:rPr lang="it-IT" dirty="0"/>
              <a:t>deve essere presentato in modo </a:t>
            </a:r>
            <a:r>
              <a:rPr lang="it-IT" dirty="0">
                <a:solidFill>
                  <a:schemeClr val="accent1"/>
                </a:solidFill>
              </a:rPr>
              <a:t>chiaro, specifico, inequivocabile e accurato</a:t>
            </a:r>
            <a:r>
              <a:rPr lang="it-IT" dirty="0"/>
              <a:t>;</a:t>
            </a:r>
          </a:p>
          <a:p>
            <a:pPr marL="285750" indent="-285750" algn="just">
              <a:buFontTx/>
              <a:buChar char="-"/>
            </a:pPr>
            <a:r>
              <a:rPr lang="it-IT" dirty="0"/>
              <a:t>deve basarsi su dati </a:t>
            </a:r>
            <a:r>
              <a:rPr lang="it-IT" dirty="0">
                <a:solidFill>
                  <a:schemeClr val="accent1"/>
                </a:solidFill>
              </a:rPr>
              <a:t>veritieri, pertinenti e scientificamente verificabili</a:t>
            </a:r>
            <a:r>
              <a:rPr lang="it-IT" dirty="0"/>
              <a:t>;</a:t>
            </a:r>
          </a:p>
          <a:p>
            <a:pPr marL="285750" indent="-285750" algn="just">
              <a:buFontTx/>
              <a:buChar char="-"/>
            </a:pPr>
            <a:r>
              <a:rPr lang="it-IT" dirty="0"/>
              <a:t>non deve contenere riferimenti </a:t>
            </a:r>
            <a:r>
              <a:rPr lang="it-IT" dirty="0">
                <a:solidFill>
                  <a:schemeClr val="accent1"/>
                </a:solidFill>
              </a:rPr>
              <a:t>vaghi e generici </a:t>
            </a:r>
            <a:r>
              <a:rPr lang="it-IT" dirty="0"/>
              <a:t>ai benefici ambientali del prodotto offerto;</a:t>
            </a:r>
          </a:p>
          <a:p>
            <a:pPr marL="285750" indent="-285750" algn="just">
              <a:buFontTx/>
              <a:buChar char="-"/>
            </a:pPr>
            <a:r>
              <a:rPr lang="it-IT" dirty="0"/>
              <a:t>deve </a:t>
            </a:r>
            <a:r>
              <a:rPr lang="it-IT" dirty="0">
                <a:solidFill>
                  <a:schemeClr val="accent1"/>
                </a:solidFill>
              </a:rPr>
              <a:t>relativizzare</a:t>
            </a:r>
            <a:r>
              <a:rPr lang="it-IT" dirty="0"/>
              <a:t> il vantaggio rispetto all'impatto;</a:t>
            </a:r>
          </a:p>
          <a:p>
            <a:pPr marL="285750" indent="-285750" algn="just">
              <a:buFontTx/>
              <a:buChar char="-"/>
            </a:pPr>
            <a:r>
              <a:rPr lang="it-IT" dirty="0"/>
              <a:t>deve essere corredato da </a:t>
            </a:r>
            <a:r>
              <a:rPr lang="it-IT" i="1" dirty="0" err="1">
                <a:solidFill>
                  <a:schemeClr val="accent1"/>
                </a:solidFill>
              </a:rPr>
              <a:t>claim</a:t>
            </a:r>
            <a:r>
              <a:rPr lang="it-IT" dirty="0">
                <a:solidFill>
                  <a:schemeClr val="accent1"/>
                </a:solidFill>
              </a:rPr>
              <a:t> di supporto </a:t>
            </a:r>
            <a:r>
              <a:rPr lang="it-IT" dirty="0"/>
              <a:t>che specifica la portata dell'affermazione;</a:t>
            </a:r>
          </a:p>
          <a:p>
            <a:pPr marL="285750" indent="-285750" algn="just">
              <a:buFontTx/>
              <a:buChar char="-"/>
            </a:pPr>
            <a:r>
              <a:rPr lang="it-IT" dirty="0"/>
              <a:t>deve essere formulato in modo da tenere in considerazione </a:t>
            </a:r>
            <a:r>
              <a:rPr lang="it-IT" dirty="0">
                <a:solidFill>
                  <a:schemeClr val="accent1"/>
                </a:solidFill>
              </a:rPr>
              <a:t>tutti gli aspetti rilevanti del ciclo di vita</a:t>
            </a:r>
            <a:r>
              <a:rPr lang="it-IT" dirty="0">
                <a:solidFill>
                  <a:srgbClr val="FF0000"/>
                </a:solidFill>
              </a:rPr>
              <a:t> </a:t>
            </a:r>
            <a:r>
              <a:rPr lang="it-IT" dirty="0"/>
              <a:t>del prodotto;</a:t>
            </a:r>
          </a:p>
          <a:p>
            <a:pPr marL="285750" indent="-285750" algn="just">
              <a:buFontTx/>
              <a:buChar char="-"/>
            </a:pPr>
            <a:r>
              <a:rPr lang="it-IT" dirty="0"/>
              <a:t>deve essere elaborato tenendo in considerazione la </a:t>
            </a:r>
            <a:r>
              <a:rPr lang="it-IT" dirty="0">
                <a:solidFill>
                  <a:schemeClr val="accent1"/>
                </a:solidFill>
              </a:rPr>
              <a:t>natura del prodotto</a:t>
            </a:r>
            <a:r>
              <a:rPr lang="it-IT" dirty="0"/>
              <a:t>.</a:t>
            </a:r>
          </a:p>
          <a:p>
            <a:endParaRPr lang="it-IT" b="0" dirty="0"/>
          </a:p>
        </p:txBody>
      </p:sp>
      <p:sp>
        <p:nvSpPr>
          <p:cNvPr id="4" name="Text Placeholder 3">
            <a:extLst>
              <a:ext uri="{FF2B5EF4-FFF2-40B4-BE49-F238E27FC236}">
                <a16:creationId xmlns:a16="http://schemas.microsoft.com/office/drawing/2014/main" id="{662001D8-0D1F-449B-A0C0-D1ED3B82C9F4}"/>
              </a:ext>
            </a:extLst>
          </p:cNvPr>
          <p:cNvSpPr>
            <a:spLocks noGrp="1"/>
          </p:cNvSpPr>
          <p:nvPr>
            <p:ph type="body" sz="quarter" idx="13"/>
          </p:nvPr>
        </p:nvSpPr>
        <p:spPr>
          <a:xfrm>
            <a:off x="456952" y="1052736"/>
            <a:ext cx="8207375" cy="504825"/>
          </a:xfrm>
        </p:spPr>
        <p:txBody>
          <a:bodyPr/>
          <a:lstStyle/>
          <a:p>
            <a:r>
              <a:rPr lang="it-IT" dirty="0"/>
              <a:t>I principi cardine della comunicazione</a:t>
            </a:r>
          </a:p>
          <a:p>
            <a:r>
              <a:rPr lang="it-IT" dirty="0"/>
              <a:t>ambientale</a:t>
            </a:r>
          </a:p>
        </p:txBody>
      </p:sp>
      <p:sp>
        <p:nvSpPr>
          <p:cNvPr id="5" name="Slide Number Placeholder 4">
            <a:extLst>
              <a:ext uri="{FF2B5EF4-FFF2-40B4-BE49-F238E27FC236}">
                <a16:creationId xmlns:a16="http://schemas.microsoft.com/office/drawing/2014/main" id="{8A3DE838-4BAF-4C22-B29D-C44E9F9334C0}"/>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7</a:t>
            </a:fld>
            <a:endParaRPr lang="en-GB" dirty="0"/>
          </a:p>
        </p:txBody>
      </p:sp>
      <p:pic>
        <p:nvPicPr>
          <p:cNvPr id="6" name="Picture 5">
            <a:extLst>
              <a:ext uri="{FF2B5EF4-FFF2-40B4-BE49-F238E27FC236}">
                <a16:creationId xmlns:a16="http://schemas.microsoft.com/office/drawing/2014/main" id="{FF713D3C-7D61-4167-B783-FED0F0CCB3F3}"/>
              </a:ext>
            </a:extLst>
          </p:cNvPr>
          <p:cNvPicPr>
            <a:picLocks noChangeAspect="1"/>
          </p:cNvPicPr>
          <p:nvPr/>
        </p:nvPicPr>
        <p:blipFill>
          <a:blip r:embed="rId2"/>
          <a:stretch>
            <a:fillRect/>
          </a:stretch>
        </p:blipFill>
        <p:spPr>
          <a:xfrm>
            <a:off x="6231629" y="324412"/>
            <a:ext cx="2444058" cy="1656000"/>
          </a:xfrm>
          <a:prstGeom prst="rect">
            <a:avLst/>
          </a:prstGeom>
        </p:spPr>
      </p:pic>
    </p:spTree>
    <p:extLst>
      <p:ext uri="{BB962C8B-B14F-4D97-AF65-F5344CB8AC3E}">
        <p14:creationId xmlns:p14="http://schemas.microsoft.com/office/powerpoint/2010/main" val="47634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3A9B-7B21-48EF-8115-EA79E01F5F49}"/>
              </a:ext>
            </a:extLst>
          </p:cNvPr>
          <p:cNvSpPr>
            <a:spLocks noGrp="1"/>
          </p:cNvSpPr>
          <p:nvPr>
            <p:ph type="title"/>
          </p:nvPr>
        </p:nvSpPr>
        <p:spPr/>
        <p:txBody>
          <a:bodyPr/>
          <a:lstStyle/>
          <a:p>
            <a:r>
              <a:rPr lang="it-IT" dirty="0"/>
              <a:t>Le asserzioni ambientali</a:t>
            </a:r>
          </a:p>
        </p:txBody>
      </p:sp>
      <p:sp>
        <p:nvSpPr>
          <p:cNvPr id="3" name="Content Placeholder 2">
            <a:extLst>
              <a:ext uri="{FF2B5EF4-FFF2-40B4-BE49-F238E27FC236}">
                <a16:creationId xmlns:a16="http://schemas.microsoft.com/office/drawing/2014/main" id="{0DB3055E-BFCB-4E7E-9074-DC35C648E493}"/>
              </a:ext>
            </a:extLst>
          </p:cNvPr>
          <p:cNvSpPr>
            <a:spLocks noGrp="1"/>
          </p:cNvSpPr>
          <p:nvPr>
            <p:ph idx="1"/>
          </p:nvPr>
        </p:nvSpPr>
        <p:spPr>
          <a:xfrm>
            <a:off x="468000" y="1196752"/>
            <a:ext cx="8208000" cy="4896544"/>
          </a:xfrm>
        </p:spPr>
        <p:txBody>
          <a:bodyPr>
            <a:normAutofit fontScale="92500" lnSpcReduction="10000"/>
          </a:bodyPr>
          <a:lstStyle/>
          <a:p>
            <a:r>
              <a:rPr lang="it-IT" dirty="0"/>
              <a:t>L'onere della prova</a:t>
            </a:r>
          </a:p>
          <a:p>
            <a:endParaRPr lang="it-IT" b="0" dirty="0"/>
          </a:p>
          <a:p>
            <a:pPr marL="285750" indent="-285750" algn="just">
              <a:buFont typeface="Wingdings" panose="05000000000000000000" pitchFamily="2" charset="2"/>
              <a:buChar char="Ø"/>
            </a:pPr>
            <a:r>
              <a:rPr lang="it-IT" b="0" dirty="0"/>
              <a:t>I green </a:t>
            </a:r>
            <a:r>
              <a:rPr lang="it-IT" b="0" dirty="0" err="1"/>
              <a:t>claims</a:t>
            </a:r>
            <a:r>
              <a:rPr lang="it-IT" b="0" dirty="0"/>
              <a:t> devono basarsi su prove scientificamente verificabili e conformi a un protocollo riconosciuto e condiviso tali da assumere valore di oggettiva veridicità. </a:t>
            </a:r>
            <a:r>
              <a:rPr lang="it-IT" b="0" dirty="0">
                <a:solidFill>
                  <a:schemeClr val="accent1"/>
                </a:solidFill>
              </a:rPr>
              <a:t>La documentazione probatoria deve essere predisposta e quindi disponibile sin dal momento dell'avvio della pubblicità</a:t>
            </a:r>
            <a:r>
              <a:rPr lang="it-IT" b="0" dirty="0"/>
              <a:t>. Non è consentita una prova "postuma rispetto alla diffusione della pubblicità attraverso la predisposizione di documentazione ad hoc per replicare agli addebiti dell'Autorità" (Cons. Stato Sez. VI 26 aprile 2017 n. 1960).</a:t>
            </a:r>
          </a:p>
          <a:p>
            <a:pPr marL="285750" indent="-285750" algn="just">
              <a:buFont typeface="Wingdings" panose="05000000000000000000" pitchFamily="2" charset="2"/>
              <a:buChar char="Ø"/>
            </a:pPr>
            <a:endParaRPr lang="it-IT" b="0" dirty="0"/>
          </a:p>
          <a:p>
            <a:pPr marL="285750" indent="-285750" algn="just">
              <a:buFont typeface="Wingdings" panose="05000000000000000000" pitchFamily="2" charset="2"/>
              <a:buChar char="Ø"/>
            </a:pPr>
            <a:r>
              <a:rPr lang="it-IT" b="0" dirty="0"/>
              <a:t>La </a:t>
            </a:r>
            <a:r>
              <a:rPr lang="it-IT" b="0" dirty="0">
                <a:solidFill>
                  <a:schemeClr val="accent1"/>
                </a:solidFill>
              </a:rPr>
              <a:t>documentazione probatoria</a:t>
            </a:r>
            <a:r>
              <a:rPr lang="it-IT" b="0" dirty="0">
                <a:solidFill>
                  <a:srgbClr val="FF0000"/>
                </a:solidFill>
              </a:rPr>
              <a:t> </a:t>
            </a:r>
            <a:r>
              <a:rPr lang="it-IT" b="0" dirty="0"/>
              <a:t>a supporto del green </a:t>
            </a:r>
            <a:r>
              <a:rPr lang="it-IT" b="0" i="1" dirty="0" err="1"/>
              <a:t>claim</a:t>
            </a:r>
            <a:r>
              <a:rPr lang="it-IT" b="0" dirty="0"/>
              <a:t> deve essere </a:t>
            </a:r>
            <a:r>
              <a:rPr lang="it-IT" b="0" dirty="0">
                <a:solidFill>
                  <a:schemeClr val="accent1"/>
                </a:solidFill>
              </a:rPr>
              <a:t>aggiornata</a:t>
            </a:r>
            <a:r>
              <a:rPr lang="it-IT" b="0" dirty="0"/>
              <a:t> per tutto il periodo di utilizzo del </a:t>
            </a:r>
            <a:r>
              <a:rPr lang="it-IT" b="0" i="1" dirty="0" err="1"/>
              <a:t>claim</a:t>
            </a:r>
            <a:r>
              <a:rPr lang="it-IT" b="0" i="1" dirty="0"/>
              <a:t>.</a:t>
            </a:r>
          </a:p>
          <a:p>
            <a:pPr marL="285750" indent="-285750" algn="just">
              <a:buFont typeface="Wingdings" panose="05000000000000000000" pitchFamily="2" charset="2"/>
              <a:buChar char="Ø"/>
            </a:pPr>
            <a:endParaRPr lang="it-IT" b="0" i="1" dirty="0"/>
          </a:p>
          <a:p>
            <a:pPr marL="285750" indent="-285750" algn="just">
              <a:buFont typeface="Wingdings" panose="05000000000000000000" pitchFamily="2" charset="2"/>
              <a:buChar char="Ø"/>
            </a:pPr>
            <a:r>
              <a:rPr lang="it-IT" b="0" dirty="0"/>
              <a:t>Le certificazione come elemento di prova, necessità di un certificatore riconosciuto e protocollo riconosciuto; in assenza di uno di questi elementi non è possibile parlare di certificazione </a:t>
            </a:r>
            <a:r>
              <a:rPr lang="it-IT" b="0" i="1" dirty="0"/>
              <a:t>non è possibile trasformare un'attestazione per quanto seria e ragionevolmente fondata in una certificazione perché il pubblico si attende che ciò che è certificato sia vero e non opinabile in funzione dei criteri per effettuare le necessarie misurazioni </a:t>
            </a:r>
            <a:r>
              <a:rPr lang="it-IT" b="0" dirty="0"/>
              <a:t>(Giurì n. 86-92/2012).</a:t>
            </a:r>
          </a:p>
          <a:p>
            <a:pPr marL="285750" indent="-285750" algn="just">
              <a:buFont typeface="Wingdings" panose="05000000000000000000" pitchFamily="2" charset="2"/>
              <a:buChar char="Ø"/>
            </a:pPr>
            <a:endParaRPr lang="it-IT" b="0" dirty="0"/>
          </a:p>
          <a:p>
            <a:pPr marL="285750" indent="-285750" algn="just">
              <a:buFont typeface="Wingdings" panose="05000000000000000000" pitchFamily="2" charset="2"/>
              <a:buChar char="Ø"/>
            </a:pPr>
            <a:r>
              <a:rPr lang="it-IT" b="0" dirty="0"/>
              <a:t>La mancata osservanza di tali principi si risolve in un </a:t>
            </a:r>
            <a:r>
              <a:rPr lang="it-IT" b="0" dirty="0">
                <a:solidFill>
                  <a:schemeClr val="accent1"/>
                </a:solidFill>
              </a:rPr>
              <a:t>deficit di diligenza professionale</a:t>
            </a:r>
            <a:r>
              <a:rPr lang="it-IT" b="0" dirty="0"/>
              <a:t>. </a:t>
            </a:r>
          </a:p>
        </p:txBody>
      </p:sp>
      <p:sp>
        <p:nvSpPr>
          <p:cNvPr id="5" name="Slide Number Placeholder 4">
            <a:extLst>
              <a:ext uri="{FF2B5EF4-FFF2-40B4-BE49-F238E27FC236}">
                <a16:creationId xmlns:a16="http://schemas.microsoft.com/office/drawing/2014/main" id="{595197ED-2330-4936-92DF-568D8A9D6BF0}"/>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8</a:t>
            </a:fld>
            <a:endParaRPr lang="en-GB" dirty="0"/>
          </a:p>
        </p:txBody>
      </p:sp>
    </p:spTree>
    <p:extLst>
      <p:ext uri="{BB962C8B-B14F-4D97-AF65-F5344CB8AC3E}">
        <p14:creationId xmlns:p14="http://schemas.microsoft.com/office/powerpoint/2010/main" val="1130147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70F-E2E9-47AE-8039-EE6883C6FC32}"/>
              </a:ext>
            </a:extLst>
          </p:cNvPr>
          <p:cNvSpPr>
            <a:spLocks noGrp="1"/>
          </p:cNvSpPr>
          <p:nvPr>
            <p:ph type="title"/>
          </p:nvPr>
        </p:nvSpPr>
        <p:spPr/>
        <p:txBody>
          <a:bodyPr/>
          <a:lstStyle/>
          <a:p>
            <a:r>
              <a:rPr lang="it-IT" dirty="0"/>
              <a:t>La normazione tecnica volontaria</a:t>
            </a:r>
          </a:p>
        </p:txBody>
      </p:sp>
      <p:sp>
        <p:nvSpPr>
          <p:cNvPr id="3" name="Content Placeholder 2">
            <a:extLst>
              <a:ext uri="{FF2B5EF4-FFF2-40B4-BE49-F238E27FC236}">
                <a16:creationId xmlns:a16="http://schemas.microsoft.com/office/drawing/2014/main" id="{781D407E-5283-4248-9BFB-AEEF51BBE583}"/>
              </a:ext>
            </a:extLst>
          </p:cNvPr>
          <p:cNvSpPr>
            <a:spLocks noGrp="1"/>
          </p:cNvSpPr>
          <p:nvPr>
            <p:ph idx="1"/>
          </p:nvPr>
        </p:nvSpPr>
        <p:spPr/>
        <p:txBody>
          <a:bodyPr>
            <a:normAutofit fontScale="92500" lnSpcReduction="10000"/>
          </a:bodyPr>
          <a:lstStyle/>
          <a:p>
            <a:pPr marL="342900" indent="-342900" algn="just">
              <a:buFont typeface="Wingdings" panose="05000000000000000000" pitchFamily="2" charset="2"/>
              <a:buChar char="Ø"/>
            </a:pPr>
            <a:r>
              <a:rPr lang="it-IT" sz="1900" b="0" dirty="0"/>
              <a:t>Si tratta di norme di applicazione volontaria elaborate da organismi internazionali (ad es. ISO, Organizzazione Internazionale di Normazione) che partecipano allo sviluppo di norme internazionali tramite comitati tecnici stabiliti con le relative organizzazioni; a tali lavori partecipano anche enti governativi e non.</a:t>
            </a:r>
          </a:p>
          <a:p>
            <a:pPr marL="342900" indent="-342900" algn="just">
              <a:buFont typeface="Wingdings" panose="05000000000000000000" pitchFamily="2" charset="2"/>
              <a:buChar char="Ø"/>
            </a:pPr>
            <a:r>
              <a:rPr lang="it-IT" sz="1900" b="0" dirty="0"/>
              <a:t>In particolare l</a:t>
            </a:r>
            <a:r>
              <a:rPr lang="en-GB" sz="1900" b="0" dirty="0">
                <a:solidFill>
                  <a:srgbClr val="000000"/>
                </a:solidFill>
                <a:ea typeface="Georgia" panose="02040502050405020303" pitchFamily="18" charset="0"/>
                <a:cs typeface="Open Sans" panose="020B0606030504020204" pitchFamily="34" charset="0"/>
              </a:rPr>
              <a:t>a </a:t>
            </a:r>
            <a:r>
              <a:rPr lang="en-GB" sz="1900" b="0" dirty="0" err="1">
                <a:solidFill>
                  <a:srgbClr val="000000"/>
                </a:solidFill>
                <a:ea typeface="Georgia" panose="02040502050405020303" pitchFamily="18" charset="0"/>
                <a:cs typeface="Open Sans" panose="020B0606030504020204" pitchFamily="34" charset="0"/>
              </a:rPr>
              <a:t>Direttiva</a:t>
            </a:r>
            <a:r>
              <a:rPr lang="en-GB" sz="1900" b="0" dirty="0">
                <a:solidFill>
                  <a:srgbClr val="000000"/>
                </a:solidFill>
                <a:ea typeface="Georgia" panose="02040502050405020303" pitchFamily="18" charset="0"/>
                <a:cs typeface="Open Sans" panose="020B0606030504020204" pitchFamily="34" charset="0"/>
              </a:rPr>
              <a:t> 98/34/CE (</a:t>
            </a:r>
            <a:r>
              <a:rPr lang="it-IT" sz="1900" b="0" dirty="0">
                <a:solidFill>
                  <a:srgbClr val="000000"/>
                </a:solidFill>
                <a:ea typeface="Georgia" panose="02040502050405020303" pitchFamily="18" charset="0"/>
                <a:cs typeface="Open Sans" panose="020B0606030504020204" pitchFamily="34" charset="0"/>
              </a:rPr>
              <a:t>P</a:t>
            </a:r>
            <a:r>
              <a:rPr lang="it-IT" sz="1900" b="0" dirty="0"/>
              <a:t>rocedura d’informazione nel settore delle norme e delle regolamentazioni tecniche</a:t>
            </a:r>
            <a:r>
              <a:rPr lang="it-IT" sz="1900" dirty="0"/>
              <a:t>)</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stabilisce</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che</a:t>
            </a:r>
            <a:r>
              <a:rPr lang="en-GB" sz="1900" b="0"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norma</a:t>
            </a:r>
            <a:r>
              <a:rPr lang="en-GB" sz="1900" b="0" i="1" dirty="0">
                <a:solidFill>
                  <a:srgbClr val="000000"/>
                </a:solidFill>
                <a:ea typeface="Georgia" panose="02040502050405020303" pitchFamily="18" charset="0"/>
                <a:cs typeface="Open Sans" panose="020B0606030504020204" pitchFamily="34" charset="0"/>
              </a:rPr>
              <a:t> è la </a:t>
            </a:r>
            <a:r>
              <a:rPr lang="en-GB" sz="1900" b="0" i="1" dirty="0" err="1">
                <a:solidFill>
                  <a:srgbClr val="000000"/>
                </a:solidFill>
                <a:ea typeface="Georgia" panose="02040502050405020303" pitchFamily="18" charset="0"/>
                <a:cs typeface="Open Sans" panose="020B0606030504020204" pitchFamily="34" charset="0"/>
              </a:rPr>
              <a:t>specifica</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tecnica</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approvata</a:t>
            </a:r>
            <a:r>
              <a:rPr lang="en-GB" sz="1900" b="0" i="1" dirty="0">
                <a:solidFill>
                  <a:srgbClr val="000000"/>
                </a:solidFill>
                <a:ea typeface="Georgia" panose="02040502050405020303" pitchFamily="18" charset="0"/>
                <a:cs typeface="Open Sans" panose="020B0606030504020204" pitchFamily="34" charset="0"/>
              </a:rPr>
              <a:t> da un </a:t>
            </a:r>
            <a:r>
              <a:rPr lang="en-GB" sz="1900" b="0" i="1" dirty="0" err="1">
                <a:solidFill>
                  <a:srgbClr val="000000"/>
                </a:solidFill>
                <a:ea typeface="Georgia" panose="02040502050405020303" pitchFamily="18" charset="0"/>
                <a:cs typeface="Open Sans" panose="020B0606030504020204" pitchFamily="34" charset="0"/>
              </a:rPr>
              <a:t>organismo</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riconosciuto</a:t>
            </a:r>
            <a:r>
              <a:rPr lang="en-GB" sz="1900" b="0" i="1" dirty="0">
                <a:solidFill>
                  <a:srgbClr val="000000"/>
                </a:solidFill>
                <a:ea typeface="Georgia" panose="02040502050405020303" pitchFamily="18" charset="0"/>
                <a:cs typeface="Open Sans" panose="020B0606030504020204" pitchFamily="34" charset="0"/>
              </a:rPr>
              <a:t> a </a:t>
            </a:r>
            <a:r>
              <a:rPr lang="en-GB" sz="1900" b="0" i="1" dirty="0" err="1">
                <a:solidFill>
                  <a:srgbClr val="000000"/>
                </a:solidFill>
                <a:ea typeface="Georgia" panose="02040502050405020303" pitchFamily="18" charset="0"/>
                <a:cs typeface="Open Sans" panose="020B0606030504020204" pitchFamily="34" charset="0"/>
              </a:rPr>
              <a:t>svolgere</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attività</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normativa</a:t>
            </a:r>
            <a:r>
              <a:rPr lang="en-GB" sz="1900" b="0" i="1" dirty="0">
                <a:solidFill>
                  <a:srgbClr val="000000"/>
                </a:solidFill>
                <a:ea typeface="Georgia" panose="02040502050405020303" pitchFamily="18" charset="0"/>
                <a:cs typeface="Open Sans" panose="020B0606030504020204" pitchFamily="34" charset="0"/>
              </a:rPr>
              <a:t> per </a:t>
            </a:r>
            <a:r>
              <a:rPr lang="en-GB" sz="1900" b="0" i="1" dirty="0" err="1">
                <a:solidFill>
                  <a:srgbClr val="000000"/>
                </a:solidFill>
                <a:ea typeface="Georgia" panose="02040502050405020303" pitchFamily="18" charset="0"/>
                <a:cs typeface="Open Sans" panose="020B0606030504020204" pitchFamily="34" charset="0"/>
              </a:rPr>
              <a:t>applicazione</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ripetuta</a:t>
            </a:r>
            <a:r>
              <a:rPr lang="en-GB" sz="1900" b="0" i="1" dirty="0">
                <a:solidFill>
                  <a:srgbClr val="000000"/>
                </a:solidFill>
                <a:ea typeface="Georgia" panose="02040502050405020303" pitchFamily="18" charset="0"/>
                <a:cs typeface="Open Sans" panose="020B0606030504020204" pitchFamily="34" charset="0"/>
              </a:rPr>
              <a:t> e continua, la cui </a:t>
            </a:r>
            <a:r>
              <a:rPr lang="en-GB" sz="1900" b="0" i="1" dirty="0" err="1">
                <a:solidFill>
                  <a:srgbClr val="000000"/>
                </a:solidFill>
                <a:ea typeface="Georgia" panose="02040502050405020303" pitchFamily="18" charset="0"/>
                <a:cs typeface="Open Sans" panose="020B0606030504020204" pitchFamily="34" charset="0"/>
              </a:rPr>
              <a:t>osservanza</a:t>
            </a:r>
            <a:r>
              <a:rPr lang="en-GB" sz="1900" b="0" i="1" dirty="0">
                <a:solidFill>
                  <a:srgbClr val="000000"/>
                </a:solidFill>
                <a:ea typeface="Georgia" panose="02040502050405020303" pitchFamily="18" charset="0"/>
                <a:cs typeface="Open Sans" panose="020B0606030504020204" pitchFamily="34" charset="0"/>
              </a:rPr>
              <a:t> non </a:t>
            </a:r>
            <a:r>
              <a:rPr lang="en-GB" sz="1900" b="0" i="1" dirty="0" err="1">
                <a:solidFill>
                  <a:srgbClr val="000000"/>
                </a:solidFill>
                <a:ea typeface="Georgia" panose="02040502050405020303" pitchFamily="18" charset="0"/>
                <a:cs typeface="Open Sans" panose="020B0606030504020204" pitchFamily="34" charset="0"/>
              </a:rPr>
              <a:t>sia</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obbligatoria</a:t>
            </a:r>
            <a:r>
              <a:rPr lang="en-GB" sz="1900" b="0" i="1" dirty="0">
                <a:solidFill>
                  <a:srgbClr val="000000"/>
                </a:solidFill>
                <a:ea typeface="Georgia" panose="02040502050405020303" pitchFamily="18" charset="0"/>
                <a:cs typeface="Open Sans" panose="020B0606030504020204" pitchFamily="34" charset="0"/>
              </a:rPr>
              <a:t> e </a:t>
            </a:r>
            <a:r>
              <a:rPr lang="en-GB" sz="1900" b="0" i="1" dirty="0" err="1">
                <a:solidFill>
                  <a:srgbClr val="000000"/>
                </a:solidFill>
                <a:ea typeface="Georgia" panose="02040502050405020303" pitchFamily="18" charset="0"/>
                <a:cs typeface="Open Sans" panose="020B0606030504020204" pitchFamily="34" charset="0"/>
              </a:rPr>
              <a:t>che</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appartenga</a:t>
            </a:r>
            <a:r>
              <a:rPr lang="en-GB" sz="1900" b="0" i="1" dirty="0">
                <a:solidFill>
                  <a:srgbClr val="000000"/>
                </a:solidFill>
                <a:ea typeface="Georgia" panose="02040502050405020303" pitchFamily="18" charset="0"/>
                <a:cs typeface="Open Sans" panose="020B0606030504020204" pitchFamily="34" charset="0"/>
              </a:rPr>
              <a:t> a una </a:t>
            </a:r>
            <a:r>
              <a:rPr lang="en-GB" sz="1900" b="0" i="1" dirty="0" err="1">
                <a:solidFill>
                  <a:srgbClr val="000000"/>
                </a:solidFill>
                <a:ea typeface="Georgia" panose="02040502050405020303" pitchFamily="18" charset="0"/>
                <a:cs typeface="Open Sans" panose="020B0606030504020204" pitchFamily="34" charset="0"/>
              </a:rPr>
              <a:t>delle</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seguenti</a:t>
            </a:r>
            <a:r>
              <a:rPr lang="en-GB" sz="1900" b="0" i="1" dirty="0">
                <a:solidFill>
                  <a:srgbClr val="000000"/>
                </a:solidFill>
                <a:ea typeface="Georgia" panose="02040502050405020303" pitchFamily="18" charset="0"/>
                <a:cs typeface="Open Sans" panose="020B0606030504020204" pitchFamily="34" charset="0"/>
              </a:rPr>
              <a:t> </a:t>
            </a:r>
            <a:r>
              <a:rPr lang="en-GB" sz="1900" b="0" i="1" dirty="0" err="1">
                <a:solidFill>
                  <a:srgbClr val="000000"/>
                </a:solidFill>
                <a:ea typeface="Georgia" panose="02040502050405020303" pitchFamily="18" charset="0"/>
                <a:cs typeface="Open Sans" panose="020B0606030504020204" pitchFamily="34" charset="0"/>
              </a:rPr>
              <a:t>categorie</a:t>
            </a:r>
            <a:r>
              <a:rPr lang="en-GB" sz="1900" b="0" i="1" dirty="0">
                <a:solidFill>
                  <a:srgbClr val="000000"/>
                </a:solidFill>
                <a:ea typeface="Georgia" panose="02040502050405020303" pitchFamily="18" charset="0"/>
                <a:cs typeface="Open Sans" panose="020B0606030504020204" pitchFamily="34" charset="0"/>
              </a:rPr>
              <a:t>: </a:t>
            </a:r>
            <a:r>
              <a:rPr lang="en-GB" sz="1900" b="0" i="1" dirty="0">
                <a:solidFill>
                  <a:schemeClr val="accent1"/>
                </a:solidFill>
                <a:ea typeface="Georgia" panose="02040502050405020303" pitchFamily="18" charset="0"/>
                <a:cs typeface="Open Sans" panose="020B0606030504020204" pitchFamily="34" charset="0"/>
              </a:rPr>
              <a:t>Norma </a:t>
            </a:r>
            <a:r>
              <a:rPr lang="en-GB" sz="1900" b="0" i="1" dirty="0" err="1">
                <a:solidFill>
                  <a:schemeClr val="accent1"/>
                </a:solidFill>
                <a:ea typeface="Georgia" panose="02040502050405020303" pitchFamily="18" charset="0"/>
                <a:cs typeface="Open Sans" panose="020B0606030504020204" pitchFamily="34" charset="0"/>
              </a:rPr>
              <a:t>internazionale</a:t>
            </a:r>
            <a:r>
              <a:rPr lang="en-GB" sz="1900" b="0" i="1" dirty="0">
                <a:solidFill>
                  <a:schemeClr val="accent1"/>
                </a:solidFill>
                <a:ea typeface="Georgia" panose="02040502050405020303" pitchFamily="18" charset="0"/>
                <a:cs typeface="Open Sans" panose="020B0606030504020204" pitchFamily="34" charset="0"/>
              </a:rPr>
              <a:t> (ISO), Norma </a:t>
            </a:r>
            <a:r>
              <a:rPr lang="en-GB" sz="1900" b="0" i="1" dirty="0" err="1">
                <a:solidFill>
                  <a:schemeClr val="accent1"/>
                </a:solidFill>
                <a:ea typeface="Georgia" panose="02040502050405020303" pitchFamily="18" charset="0"/>
                <a:cs typeface="Open Sans" panose="020B0606030504020204" pitchFamily="34" charset="0"/>
              </a:rPr>
              <a:t>europea</a:t>
            </a:r>
            <a:r>
              <a:rPr lang="en-GB" sz="1900" b="0" i="1" dirty="0">
                <a:solidFill>
                  <a:schemeClr val="accent1"/>
                </a:solidFill>
                <a:ea typeface="Georgia" panose="02040502050405020303" pitchFamily="18" charset="0"/>
                <a:cs typeface="Open Sans" panose="020B0606030504020204" pitchFamily="34" charset="0"/>
              </a:rPr>
              <a:t> (EN), Norma </a:t>
            </a:r>
            <a:r>
              <a:rPr lang="en-GB" sz="1900" b="0" i="1" dirty="0" err="1">
                <a:solidFill>
                  <a:schemeClr val="accent1"/>
                </a:solidFill>
                <a:ea typeface="Georgia" panose="02040502050405020303" pitchFamily="18" charset="0"/>
                <a:cs typeface="Open Sans" panose="020B0606030504020204" pitchFamily="34" charset="0"/>
              </a:rPr>
              <a:t>nazionale</a:t>
            </a:r>
            <a:r>
              <a:rPr lang="en-GB" sz="1900" b="0" i="1" dirty="0">
                <a:solidFill>
                  <a:schemeClr val="accent1"/>
                </a:solidFill>
                <a:ea typeface="Georgia" panose="02040502050405020303" pitchFamily="18" charset="0"/>
                <a:cs typeface="Open Sans" panose="020B0606030504020204" pitchFamily="34" charset="0"/>
              </a:rPr>
              <a:t> (UNI)</a:t>
            </a:r>
            <a:r>
              <a:rPr lang="en-GB" sz="1900" b="0" dirty="0">
                <a:solidFill>
                  <a:srgbClr val="000000"/>
                </a:solidFill>
                <a:ea typeface="Georgia" panose="02040502050405020303" pitchFamily="18" charset="0"/>
                <a:cs typeface="Open Sans" panose="020B0606030504020204" pitchFamily="34" charset="0"/>
              </a:rPr>
              <a:t>”.</a:t>
            </a:r>
          </a:p>
          <a:p>
            <a:pPr marL="342900" indent="-342900" algn="just">
              <a:buFont typeface="Wingdings" panose="05000000000000000000" pitchFamily="2" charset="2"/>
              <a:buChar char="Ø"/>
            </a:pPr>
            <a:r>
              <a:rPr lang="en-GB" sz="1900" b="0" dirty="0" err="1">
                <a:solidFill>
                  <a:srgbClr val="000000"/>
                </a:solidFill>
                <a:ea typeface="Georgia" panose="02040502050405020303" pitchFamily="18" charset="0"/>
                <a:cs typeface="Open Sans" panose="020B0606030504020204" pitchFamily="34" charset="0"/>
              </a:rPr>
              <a:t>Sono</a:t>
            </a:r>
            <a:r>
              <a:rPr lang="en-GB" sz="1900" b="0" dirty="0">
                <a:solidFill>
                  <a:srgbClr val="000000"/>
                </a:solidFill>
                <a:ea typeface="Georgia" panose="02040502050405020303" pitchFamily="18" charset="0"/>
                <a:cs typeface="Open Sans" panose="020B0606030504020204" pitchFamily="34" charset="0"/>
              </a:rPr>
              <a:t> standard </a:t>
            </a:r>
            <a:r>
              <a:rPr lang="en-GB" sz="1900" b="0" dirty="0" err="1">
                <a:solidFill>
                  <a:srgbClr val="000000"/>
                </a:solidFill>
                <a:ea typeface="Georgia" panose="02040502050405020303" pitchFamily="18" charset="0"/>
                <a:cs typeface="Open Sans" panose="020B0606030504020204" pitchFamily="34" charset="0"/>
              </a:rPr>
              <a:t>che</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definiscono</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alcune</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caratteristiche</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dimensionali</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materiali</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prestazionali</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ambientali</a:t>
            </a:r>
            <a:r>
              <a:rPr lang="en-GB" sz="1900" b="0" dirty="0">
                <a:solidFill>
                  <a:srgbClr val="000000"/>
                </a:solidFill>
                <a:ea typeface="Georgia" panose="02040502050405020303" pitchFamily="18" charset="0"/>
                <a:cs typeface="Open Sans" panose="020B0606030504020204" pitchFamily="34" charset="0"/>
              </a:rPr>
              <a:t>, di </a:t>
            </a:r>
            <a:r>
              <a:rPr lang="en-GB" sz="1900" b="0" dirty="0" err="1">
                <a:solidFill>
                  <a:srgbClr val="000000"/>
                </a:solidFill>
                <a:ea typeface="Georgia" panose="02040502050405020303" pitchFamily="18" charset="0"/>
                <a:cs typeface="Open Sans" panose="020B0606030504020204" pitchFamily="34" charset="0"/>
              </a:rPr>
              <a:t>qualità</a:t>
            </a:r>
            <a:r>
              <a:rPr lang="en-GB" sz="1900" b="0" dirty="0">
                <a:solidFill>
                  <a:srgbClr val="000000"/>
                </a:solidFill>
                <a:ea typeface="Georgia" panose="02040502050405020303" pitchFamily="18" charset="0"/>
                <a:cs typeface="Open Sans" panose="020B0606030504020204" pitchFamily="34" charset="0"/>
              </a:rPr>
              <a:t>, di </a:t>
            </a:r>
            <a:r>
              <a:rPr lang="en-GB" sz="1900" b="0" dirty="0" err="1">
                <a:solidFill>
                  <a:srgbClr val="000000"/>
                </a:solidFill>
                <a:ea typeface="Georgia" panose="02040502050405020303" pitchFamily="18" charset="0"/>
                <a:cs typeface="Open Sans" panose="020B0606030504020204" pitchFamily="34" charset="0"/>
              </a:rPr>
              <a:t>sicurezza</a:t>
            </a:r>
            <a:r>
              <a:rPr lang="en-GB" sz="1900" b="0" dirty="0">
                <a:solidFill>
                  <a:srgbClr val="000000"/>
                </a:solidFill>
                <a:ea typeface="Georgia" panose="02040502050405020303" pitchFamily="18" charset="0"/>
                <a:cs typeface="Open Sans" panose="020B0606030504020204" pitchFamily="34" charset="0"/>
              </a:rPr>
              <a:t>, di </a:t>
            </a:r>
            <a:r>
              <a:rPr lang="en-GB" sz="1900" b="0" dirty="0" err="1">
                <a:solidFill>
                  <a:srgbClr val="000000"/>
                </a:solidFill>
                <a:ea typeface="Georgia" panose="02040502050405020303" pitchFamily="18" charset="0"/>
                <a:cs typeface="Open Sans" panose="020B0606030504020204" pitchFamily="34" charset="0"/>
              </a:rPr>
              <a:t>organizzazione</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ecc</a:t>
            </a:r>
            <a:r>
              <a:rPr lang="en-GB" sz="1900" b="0" dirty="0">
                <a:solidFill>
                  <a:srgbClr val="000000"/>
                </a:solidFill>
                <a:ea typeface="Georgia" panose="02040502050405020303" pitchFamily="18" charset="0"/>
                <a:cs typeface="Open Sans" panose="020B0606030504020204" pitchFamily="34" charset="0"/>
              </a:rPr>
              <a:t>.) di un </a:t>
            </a:r>
            <a:r>
              <a:rPr lang="en-GB" sz="1900" b="0" dirty="0" err="1">
                <a:solidFill>
                  <a:srgbClr val="000000"/>
                </a:solidFill>
                <a:ea typeface="Georgia" panose="02040502050405020303" pitchFamily="18" charset="0"/>
                <a:cs typeface="Open Sans" panose="020B0606030504020204" pitchFamily="34" charset="0"/>
              </a:rPr>
              <a:t>prodotto</a:t>
            </a:r>
            <a:r>
              <a:rPr lang="en-GB" sz="1900" b="0" dirty="0">
                <a:solidFill>
                  <a:srgbClr val="000000"/>
                </a:solidFill>
                <a:ea typeface="Georgia" panose="02040502050405020303" pitchFamily="18" charset="0"/>
                <a:cs typeface="Open Sans" panose="020B0606030504020204" pitchFamily="34" charset="0"/>
              </a:rPr>
              <a:t>, di un </a:t>
            </a:r>
            <a:r>
              <a:rPr lang="en-GB" sz="1900" b="0" dirty="0" err="1">
                <a:solidFill>
                  <a:srgbClr val="000000"/>
                </a:solidFill>
                <a:ea typeface="Georgia" panose="02040502050405020303" pitchFamily="18" charset="0"/>
                <a:cs typeface="Open Sans" panose="020B0606030504020204" pitchFamily="34" charset="0"/>
              </a:rPr>
              <a:t>processo</a:t>
            </a:r>
            <a:r>
              <a:rPr lang="en-GB" sz="1900" b="0" dirty="0">
                <a:solidFill>
                  <a:srgbClr val="000000"/>
                </a:solidFill>
                <a:ea typeface="Georgia" panose="02040502050405020303" pitchFamily="18" charset="0"/>
                <a:cs typeface="Open Sans" panose="020B0606030504020204" pitchFamily="34" charset="0"/>
              </a:rPr>
              <a:t> o di un </a:t>
            </a:r>
            <a:r>
              <a:rPr lang="en-GB" sz="1900" b="0" dirty="0" err="1">
                <a:solidFill>
                  <a:srgbClr val="000000"/>
                </a:solidFill>
                <a:ea typeface="Georgia" panose="02040502050405020303" pitchFamily="18" charset="0"/>
                <a:cs typeface="Open Sans" panose="020B0606030504020204" pitchFamily="34" charset="0"/>
              </a:rPr>
              <a:t>servizio</a:t>
            </a:r>
            <a:r>
              <a:rPr lang="en-GB" sz="1900" b="0" dirty="0">
                <a:solidFill>
                  <a:srgbClr val="000000"/>
                </a:solidFill>
                <a:ea typeface="Georgia" panose="02040502050405020303" pitchFamily="18" charset="0"/>
                <a:cs typeface="Open Sans" panose="020B0606030504020204" pitchFamily="34" charset="0"/>
              </a:rPr>
              <a:t>, secondo lo </a:t>
            </a:r>
            <a:r>
              <a:rPr lang="en-GB" sz="1900" b="0" dirty="0" err="1">
                <a:solidFill>
                  <a:srgbClr val="000000"/>
                </a:solidFill>
                <a:ea typeface="Georgia" panose="02040502050405020303" pitchFamily="18" charset="0"/>
                <a:cs typeface="Open Sans" panose="020B0606030504020204" pitchFamily="34" charset="0"/>
              </a:rPr>
              <a:t>stato</a:t>
            </a:r>
            <a:r>
              <a:rPr lang="en-GB" sz="1900" b="0" dirty="0">
                <a:solidFill>
                  <a:srgbClr val="000000"/>
                </a:solidFill>
                <a:ea typeface="Georgia" panose="02040502050405020303" pitchFamily="18" charset="0"/>
                <a:cs typeface="Open Sans" panose="020B0606030504020204" pitchFamily="34" charset="0"/>
              </a:rPr>
              <a:t> dell’arte, </a:t>
            </a:r>
            <a:r>
              <a:rPr lang="en-GB" sz="1900" b="0" dirty="0" err="1">
                <a:solidFill>
                  <a:srgbClr val="000000"/>
                </a:solidFill>
                <a:ea typeface="Georgia" panose="02040502050405020303" pitchFamily="18" charset="0"/>
                <a:cs typeface="Open Sans" panose="020B0606030504020204" pitchFamily="34" charset="0"/>
              </a:rPr>
              <a:t>tecnico</a:t>
            </a:r>
            <a:r>
              <a:rPr lang="en-GB" sz="1900" b="0" dirty="0">
                <a:solidFill>
                  <a:srgbClr val="000000"/>
                </a:solidFill>
                <a:ea typeface="Georgia" panose="02040502050405020303" pitchFamily="18" charset="0"/>
                <a:cs typeface="Open Sans" panose="020B0606030504020204" pitchFamily="34" charset="0"/>
              </a:rPr>
              <a:t> e </a:t>
            </a:r>
            <a:r>
              <a:rPr lang="en-GB" sz="1900" b="0" dirty="0" err="1">
                <a:solidFill>
                  <a:srgbClr val="000000"/>
                </a:solidFill>
                <a:ea typeface="Georgia" panose="02040502050405020303" pitchFamily="18" charset="0"/>
                <a:cs typeface="Open Sans" panose="020B0606030504020204" pitchFamily="34" charset="0"/>
              </a:rPr>
              <a:t>tecnologico</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elaborati</a:t>
            </a:r>
            <a:r>
              <a:rPr lang="en-GB" sz="1900" b="0" dirty="0">
                <a:solidFill>
                  <a:srgbClr val="000000"/>
                </a:solidFill>
                <a:ea typeface="Georgia" panose="02040502050405020303" pitchFamily="18" charset="0"/>
                <a:cs typeface="Open Sans" panose="020B0606030504020204" pitchFamily="34" charset="0"/>
              </a:rPr>
              <a:t> da </a:t>
            </a:r>
            <a:r>
              <a:rPr lang="en-GB" sz="1900" b="0" dirty="0" err="1">
                <a:solidFill>
                  <a:srgbClr val="000000"/>
                </a:solidFill>
                <a:ea typeface="Georgia" panose="02040502050405020303" pitchFamily="18" charset="0"/>
                <a:cs typeface="Open Sans" panose="020B0606030504020204" pitchFamily="34" charset="0"/>
              </a:rPr>
              <a:t>esperti</a:t>
            </a:r>
            <a:r>
              <a:rPr lang="en-GB" sz="1900" b="0" dirty="0">
                <a:solidFill>
                  <a:srgbClr val="000000"/>
                </a:solidFill>
                <a:ea typeface="Georgia" panose="02040502050405020303" pitchFamily="18" charset="0"/>
                <a:cs typeface="Open Sans" panose="020B0606030504020204" pitchFamily="34" charset="0"/>
              </a:rPr>
              <a:t> del </a:t>
            </a:r>
            <a:r>
              <a:rPr lang="en-GB" sz="1900" b="0" dirty="0" err="1">
                <a:solidFill>
                  <a:srgbClr val="000000"/>
                </a:solidFill>
                <a:ea typeface="Georgia" panose="02040502050405020303" pitchFamily="18" charset="0"/>
                <a:cs typeface="Open Sans" panose="020B0606030504020204" pitchFamily="34" charset="0"/>
              </a:rPr>
              <a:t>settore</a:t>
            </a:r>
            <a:r>
              <a:rPr lang="en-GB" sz="1900" b="0" dirty="0">
                <a:solidFill>
                  <a:srgbClr val="000000"/>
                </a:solidFill>
                <a:ea typeface="Georgia" panose="02040502050405020303" pitchFamily="18" charset="0"/>
                <a:cs typeface="Open Sans" panose="020B0606030504020204" pitchFamily="34" charset="0"/>
              </a:rPr>
              <a:t> in </a:t>
            </a:r>
            <a:r>
              <a:rPr lang="en-GB" sz="1900" b="0" dirty="0" err="1">
                <a:solidFill>
                  <a:srgbClr val="000000"/>
                </a:solidFill>
                <a:ea typeface="Georgia" panose="02040502050405020303" pitchFamily="18" charset="0"/>
                <a:cs typeface="Open Sans" panose="020B0606030504020204" pitchFamily="34" charset="0"/>
              </a:rPr>
              <a:t>rappresentanza</a:t>
            </a:r>
            <a:r>
              <a:rPr lang="en-GB" sz="1900" b="0" dirty="0">
                <a:solidFill>
                  <a:srgbClr val="000000"/>
                </a:solidFill>
                <a:ea typeface="Georgia" panose="02040502050405020303" pitchFamily="18" charset="0"/>
                <a:cs typeface="Open Sans" panose="020B0606030504020204" pitchFamily="34" charset="0"/>
              </a:rPr>
              <a:t> di </a:t>
            </a:r>
            <a:r>
              <a:rPr lang="en-GB" sz="1900" b="0" dirty="0" err="1">
                <a:solidFill>
                  <a:srgbClr val="000000"/>
                </a:solidFill>
                <a:ea typeface="Georgia" panose="02040502050405020303" pitchFamily="18" charset="0"/>
                <a:cs typeface="Open Sans" panose="020B0606030504020204" pitchFamily="34" charset="0"/>
              </a:rPr>
              <a:t>tutte</a:t>
            </a:r>
            <a:r>
              <a:rPr lang="en-GB" sz="1900" b="0" dirty="0">
                <a:solidFill>
                  <a:srgbClr val="000000"/>
                </a:solidFill>
                <a:ea typeface="Georgia" panose="02040502050405020303" pitchFamily="18" charset="0"/>
                <a:cs typeface="Open Sans" panose="020B0606030504020204" pitchFamily="34" charset="0"/>
              </a:rPr>
              <a:t> le parti </a:t>
            </a:r>
            <a:r>
              <a:rPr lang="en-GB" sz="1900" b="0" dirty="0" err="1">
                <a:solidFill>
                  <a:srgbClr val="000000"/>
                </a:solidFill>
                <a:ea typeface="Georgia" panose="02040502050405020303" pitchFamily="18" charset="0"/>
                <a:cs typeface="Open Sans" panose="020B0606030504020204" pitchFamily="34" charset="0"/>
              </a:rPr>
              <a:t>economiche</a:t>
            </a:r>
            <a:r>
              <a:rPr lang="en-GB" sz="1900" b="0" dirty="0">
                <a:solidFill>
                  <a:srgbClr val="000000"/>
                </a:solidFill>
                <a:ea typeface="Georgia" panose="02040502050405020303" pitchFamily="18" charset="0"/>
                <a:cs typeface="Open Sans" panose="020B0606030504020204" pitchFamily="34" charset="0"/>
              </a:rPr>
              <a:t> e </a:t>
            </a:r>
            <a:r>
              <a:rPr lang="en-GB" sz="1900" b="0" dirty="0" err="1">
                <a:solidFill>
                  <a:srgbClr val="000000"/>
                </a:solidFill>
                <a:ea typeface="Georgia" panose="02040502050405020303" pitchFamily="18" charset="0"/>
                <a:cs typeface="Open Sans" panose="020B0606030504020204" pitchFamily="34" charset="0"/>
              </a:rPr>
              <a:t>sociali</a:t>
            </a:r>
            <a:r>
              <a:rPr lang="en-GB" sz="1900" b="0" dirty="0">
                <a:solidFill>
                  <a:srgbClr val="000000"/>
                </a:solidFill>
                <a:ea typeface="Georgia" panose="02040502050405020303" pitchFamily="18" charset="0"/>
                <a:cs typeface="Open Sans" panose="020B0606030504020204" pitchFamily="34" charset="0"/>
              </a:rPr>
              <a:t> </a:t>
            </a:r>
            <a:r>
              <a:rPr lang="en-GB" sz="1900" b="0" dirty="0" err="1">
                <a:solidFill>
                  <a:srgbClr val="000000"/>
                </a:solidFill>
                <a:ea typeface="Georgia" panose="02040502050405020303" pitchFamily="18" charset="0"/>
                <a:cs typeface="Open Sans" panose="020B0606030504020204" pitchFamily="34" charset="0"/>
              </a:rPr>
              <a:t>interessate</a:t>
            </a:r>
            <a:r>
              <a:rPr lang="en-GB" sz="1900" b="0" dirty="0">
                <a:solidFill>
                  <a:srgbClr val="000000"/>
                </a:solidFill>
                <a:ea typeface="Georgia" panose="02040502050405020303" pitchFamily="18" charset="0"/>
                <a:cs typeface="Open Sans" panose="020B0606030504020204" pitchFamily="34" charset="0"/>
              </a:rPr>
              <a:t>.</a:t>
            </a:r>
            <a:endParaRPr lang="it-IT" sz="1900" b="0" dirty="0"/>
          </a:p>
          <a:p>
            <a:pPr algn="just"/>
            <a:endParaRPr lang="it-IT" sz="2000" b="0" dirty="0"/>
          </a:p>
        </p:txBody>
      </p:sp>
      <p:sp>
        <p:nvSpPr>
          <p:cNvPr id="4" name="Text Placeholder 3">
            <a:extLst>
              <a:ext uri="{FF2B5EF4-FFF2-40B4-BE49-F238E27FC236}">
                <a16:creationId xmlns:a16="http://schemas.microsoft.com/office/drawing/2014/main" id="{358623E8-38D2-4CF4-B83A-00767B161247}"/>
              </a:ext>
            </a:extLst>
          </p:cNvPr>
          <p:cNvSpPr>
            <a:spLocks noGrp="1"/>
          </p:cNvSpPr>
          <p:nvPr>
            <p:ph type="body" sz="quarter" idx="13"/>
          </p:nvPr>
        </p:nvSpPr>
        <p:spPr/>
        <p:txBody>
          <a:bodyPr/>
          <a:lstStyle/>
          <a:p>
            <a:endParaRPr lang="it-IT"/>
          </a:p>
        </p:txBody>
      </p:sp>
      <p:sp>
        <p:nvSpPr>
          <p:cNvPr id="5" name="Slide Number Placeholder 4">
            <a:extLst>
              <a:ext uri="{FF2B5EF4-FFF2-40B4-BE49-F238E27FC236}">
                <a16:creationId xmlns:a16="http://schemas.microsoft.com/office/drawing/2014/main" id="{9969A33B-407F-441D-8B70-CED113C800C4}"/>
              </a:ext>
            </a:extLst>
          </p:cNvPr>
          <p:cNvSpPr>
            <a:spLocks noGrp="1"/>
          </p:cNvSpPr>
          <p:nvPr>
            <p:ph type="sldNum" sz="quarter" idx="15"/>
          </p:nvPr>
        </p:nvSpPr>
        <p:spPr/>
        <p:txBody>
          <a:bodyPr/>
          <a:lstStyle/>
          <a:p>
            <a:pPr algn="l"/>
            <a:r>
              <a:rPr lang="en-GB">
                <a:latin typeface="Georgia" panose="02040502050405020303" pitchFamily="18" charset="0"/>
              </a:rPr>
              <a:t>Slide</a:t>
            </a:r>
            <a:r>
              <a:rPr lang="en-GB"/>
              <a:t> </a:t>
            </a:r>
            <a:fld id="{0B662254-9070-473A-9788-81A989BEC7EF}" type="slidenum">
              <a:rPr lang="en-GB" smtClean="0"/>
              <a:pPr algn="l"/>
              <a:t>9</a:t>
            </a:fld>
            <a:endParaRPr lang="en-GB" dirty="0"/>
          </a:p>
        </p:txBody>
      </p:sp>
      <p:pic>
        <p:nvPicPr>
          <p:cNvPr id="6" name="Picture 5">
            <a:extLst>
              <a:ext uri="{FF2B5EF4-FFF2-40B4-BE49-F238E27FC236}">
                <a16:creationId xmlns:a16="http://schemas.microsoft.com/office/drawing/2014/main" id="{5EA9070D-153C-4954-8454-CC56B33DE989}"/>
              </a:ext>
            </a:extLst>
          </p:cNvPr>
          <p:cNvPicPr>
            <a:picLocks noChangeAspect="1"/>
          </p:cNvPicPr>
          <p:nvPr/>
        </p:nvPicPr>
        <p:blipFill>
          <a:blip r:embed="rId2"/>
          <a:stretch>
            <a:fillRect/>
          </a:stretch>
        </p:blipFill>
        <p:spPr>
          <a:xfrm>
            <a:off x="6704663" y="320470"/>
            <a:ext cx="1971024" cy="1152000"/>
          </a:xfrm>
          <a:prstGeom prst="rect">
            <a:avLst/>
          </a:prstGeom>
        </p:spPr>
      </p:pic>
    </p:spTree>
    <p:extLst>
      <p:ext uri="{BB962C8B-B14F-4D97-AF65-F5344CB8AC3E}">
        <p14:creationId xmlns:p14="http://schemas.microsoft.com/office/powerpoint/2010/main" val="12916499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NUMBER" val="False"/>
  <p:tag name="SLIDEFOOTER" val="© Copyright text 2021"/>
  <p:tag name="TWOBIRDSOFFICES" val="False"/>
  <p:tag name="DISCLAIMERLANGUAGE" val="English"/>
  <p:tag name="ACCOLADESINCLUDED" val="False"/>
  <p:tag name="ACCOLADENUMBER" val=" 0"/>
  <p:tag name="BACKGROUNDCOLOUR" val="Slate"/>
  <p:tag name="CONNECTIONCOLOUR" val="Orange"/>
  <p:tag name="TWOBIRDSLOGO" val="Standard"/>
  <p:tag name="PRESENTATIONVALID" val="True"/>
</p:tagLst>
</file>

<file path=ppt/theme/theme1.xml><?xml version="1.0" encoding="utf-8"?>
<a:theme xmlns:a="http://schemas.openxmlformats.org/drawingml/2006/main" name="Text Slides (Small)">
  <a:themeElements>
    <a:clrScheme name="TwoBirdsOrange">
      <a:dk1>
        <a:srgbClr val="343D41"/>
      </a:dk1>
      <a:lt1>
        <a:srgbClr val="FFFFFF"/>
      </a:lt1>
      <a:dk2>
        <a:srgbClr val="343D41"/>
      </a:dk2>
      <a:lt2>
        <a:srgbClr val="999EA0"/>
      </a:lt2>
      <a:accent1>
        <a:srgbClr val="D6693A"/>
      </a:accent1>
      <a:accent2>
        <a:srgbClr val="313679"/>
      </a:accent2>
      <a:accent3>
        <a:srgbClr val="4A7C91"/>
      </a:accent3>
      <a:accent4>
        <a:srgbClr val="4E6293"/>
      </a:accent4>
      <a:accent5>
        <a:srgbClr val="353D41"/>
      </a:accent5>
      <a:accent6>
        <a:srgbClr val="B5B596"/>
      </a:accent6>
      <a:hlink>
        <a:srgbClr val="D6693A"/>
      </a:hlink>
      <a:folHlink>
        <a:srgbClr val="D6693A"/>
      </a:folHlink>
    </a:clrScheme>
    <a:fontScheme name="TwoBird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b="1" dirty="0" smtClean="0">
            <a:latin typeface="Georgia" panose="02040502050405020303" pitchFamily="18" charset="0"/>
          </a:defRPr>
        </a:defPPr>
      </a:lstStyle>
    </a:txDef>
  </a:objectDefaults>
  <a:extraClrSchemeLst/>
</a:theme>
</file>

<file path=ppt/theme/theme2.xml><?xml version="1.0" encoding="utf-8"?>
<a:theme xmlns:a="http://schemas.openxmlformats.org/drawingml/2006/main" name="Text Slides (Large)">
  <a:themeElements>
    <a:clrScheme name="TwoBirdsOrange">
      <a:dk1>
        <a:srgbClr val="343D41"/>
      </a:dk1>
      <a:lt1>
        <a:srgbClr val="FFFFFF"/>
      </a:lt1>
      <a:dk2>
        <a:srgbClr val="343D41"/>
      </a:dk2>
      <a:lt2>
        <a:srgbClr val="999EA0"/>
      </a:lt2>
      <a:accent1>
        <a:srgbClr val="D6693A"/>
      </a:accent1>
      <a:accent2>
        <a:srgbClr val="313679"/>
      </a:accent2>
      <a:accent3>
        <a:srgbClr val="4A7C91"/>
      </a:accent3>
      <a:accent4>
        <a:srgbClr val="4E6293"/>
      </a:accent4>
      <a:accent5>
        <a:srgbClr val="353D41"/>
      </a:accent5>
      <a:accent6>
        <a:srgbClr val="B5B596"/>
      </a:accent6>
      <a:hlink>
        <a:srgbClr val="D6693A"/>
      </a:hlink>
      <a:folHlink>
        <a:srgbClr val="D669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file layouts">
  <a:themeElements>
    <a:clrScheme name="TwoBirdsOrange">
      <a:dk1>
        <a:srgbClr val="343D41"/>
      </a:dk1>
      <a:lt1>
        <a:srgbClr val="FFFFFF"/>
      </a:lt1>
      <a:dk2>
        <a:srgbClr val="343D41"/>
      </a:dk2>
      <a:lt2>
        <a:srgbClr val="999EA0"/>
      </a:lt2>
      <a:accent1>
        <a:srgbClr val="D6693A"/>
      </a:accent1>
      <a:accent2>
        <a:srgbClr val="313679"/>
      </a:accent2>
      <a:accent3>
        <a:srgbClr val="4A7C91"/>
      </a:accent3>
      <a:accent4>
        <a:srgbClr val="4E6293"/>
      </a:accent4>
      <a:accent5>
        <a:srgbClr val="353D41"/>
      </a:accent5>
      <a:accent6>
        <a:srgbClr val="B5B596"/>
      </a:accent6>
      <a:hlink>
        <a:srgbClr val="D6693A"/>
      </a:hlink>
      <a:folHlink>
        <a:srgbClr val="D669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Quotes">
  <a:themeElements>
    <a:clrScheme name="TwoBirdsOrange">
      <a:dk1>
        <a:srgbClr val="343D41"/>
      </a:dk1>
      <a:lt1>
        <a:srgbClr val="FFFFFF"/>
      </a:lt1>
      <a:dk2>
        <a:srgbClr val="343D41"/>
      </a:dk2>
      <a:lt2>
        <a:srgbClr val="999EA0"/>
      </a:lt2>
      <a:accent1>
        <a:srgbClr val="D6693A"/>
      </a:accent1>
      <a:accent2>
        <a:srgbClr val="313679"/>
      </a:accent2>
      <a:accent3>
        <a:srgbClr val="4A7C91"/>
      </a:accent3>
      <a:accent4>
        <a:srgbClr val="4E6293"/>
      </a:accent4>
      <a:accent5>
        <a:srgbClr val="353D41"/>
      </a:accent5>
      <a:accent6>
        <a:srgbClr val="B5B596"/>
      </a:accent6>
      <a:hlink>
        <a:srgbClr val="D6693A"/>
      </a:hlink>
      <a:folHlink>
        <a:srgbClr val="D669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vider">
  <a:themeElements>
    <a:clrScheme name="TwoBirdsOrange">
      <a:dk1>
        <a:srgbClr val="343D41"/>
      </a:dk1>
      <a:lt1>
        <a:srgbClr val="FFFFFF"/>
      </a:lt1>
      <a:dk2>
        <a:srgbClr val="343D41"/>
      </a:dk2>
      <a:lt2>
        <a:srgbClr val="999EA0"/>
      </a:lt2>
      <a:accent1>
        <a:srgbClr val="D6693A"/>
      </a:accent1>
      <a:accent2>
        <a:srgbClr val="313679"/>
      </a:accent2>
      <a:accent3>
        <a:srgbClr val="4A7C91"/>
      </a:accent3>
      <a:accent4>
        <a:srgbClr val="4E6293"/>
      </a:accent4>
      <a:accent5>
        <a:srgbClr val="353D41"/>
      </a:accent5>
      <a:accent6>
        <a:srgbClr val="B5B596"/>
      </a:accent6>
      <a:hlink>
        <a:srgbClr val="D6693A"/>
      </a:hlink>
      <a:folHlink>
        <a:srgbClr val="D669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redentials">
  <a:themeElements>
    <a:clrScheme name="TwoBirdsOrange">
      <a:dk1>
        <a:srgbClr val="343D41"/>
      </a:dk1>
      <a:lt1>
        <a:srgbClr val="FFFFFF"/>
      </a:lt1>
      <a:dk2>
        <a:srgbClr val="343D41"/>
      </a:dk2>
      <a:lt2>
        <a:srgbClr val="999EA0"/>
      </a:lt2>
      <a:accent1>
        <a:srgbClr val="D6693A"/>
      </a:accent1>
      <a:accent2>
        <a:srgbClr val="313679"/>
      </a:accent2>
      <a:accent3>
        <a:srgbClr val="4A7C91"/>
      </a:accent3>
      <a:accent4>
        <a:srgbClr val="4E6293"/>
      </a:accent4>
      <a:accent5>
        <a:srgbClr val="353D41"/>
      </a:accent5>
      <a:accent6>
        <a:srgbClr val="B5B596"/>
      </a:accent6>
      <a:hlink>
        <a:srgbClr val="D6693A"/>
      </a:hlink>
      <a:folHlink>
        <a:srgbClr val="D669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3207</Words>
  <Application>Microsoft Office PowerPoint</Application>
  <PresentationFormat>On-screen Show (4:3)</PresentationFormat>
  <Paragraphs>211</Paragraphs>
  <Slides>26</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Calibri</vt:lpstr>
      <vt:lpstr>Georgia</vt:lpstr>
      <vt:lpstr>Times New Roman</vt:lpstr>
      <vt:lpstr>Wingdings</vt:lpstr>
      <vt:lpstr>Text Slides (Small)</vt:lpstr>
      <vt:lpstr>Text Slides (Large)</vt:lpstr>
      <vt:lpstr>Profile layouts</vt:lpstr>
      <vt:lpstr>Quotes</vt:lpstr>
      <vt:lpstr>Divider</vt:lpstr>
      <vt:lpstr>Credentials</vt:lpstr>
      <vt:lpstr>PowerPoint Presentation</vt:lpstr>
      <vt:lpstr>Le tre G: Green marketing, Green claims, Greenwashing</vt:lpstr>
      <vt:lpstr>Greenwashing nella UE</vt:lpstr>
      <vt:lpstr>La particolare rilevanza sociale della comunicazione ambientale</vt:lpstr>
      <vt:lpstr>Green claims: normativa giuridica di riferimento</vt:lpstr>
      <vt:lpstr>PowerPoint Presentation</vt:lpstr>
      <vt:lpstr>Il claim ambientale</vt:lpstr>
      <vt:lpstr>Le asserzioni ambientali</vt:lpstr>
      <vt:lpstr>La normazione tecnica volontaria</vt:lpstr>
      <vt:lpstr>La normazione tecnica volontaria</vt:lpstr>
      <vt:lpstr>PowerPoint Presentation</vt:lpstr>
      <vt:lpstr>PowerPoint Presentation</vt:lpstr>
      <vt:lpstr>La normazione tecnica volontaria</vt:lpstr>
      <vt:lpstr>I sette temi fondamentali della responsabilità sociale (ISO 26000)</vt:lpstr>
      <vt:lpstr>Le etichette ambientali di carattere volontario (ISO 14020 – 14021 – 14024 – 14025)</vt:lpstr>
      <vt:lpstr>Le etichette ambientali di carattere volontario</vt:lpstr>
      <vt:lpstr>Le etichette ambientali di carattere volontario</vt:lpstr>
      <vt:lpstr>Le etichette ambientali di carattere volontario</vt:lpstr>
      <vt:lpstr>ISO/TS 17033: Asserzioni etiche ed informazioni di supporto – Principi e requisiti</vt:lpstr>
      <vt:lpstr>Nozione di claim etico (par. 3 ISO 17033)</vt:lpstr>
      <vt:lpstr>Non è un claim etico </vt:lpstr>
      <vt:lpstr>E' un claim etico </vt:lpstr>
      <vt:lpstr>I principi per una corretta comunicazione del claim etico</vt:lpstr>
      <vt:lpstr>Condizioni dei claims etici comparativi</vt:lpstr>
      <vt:lpstr>La validazione/verifica del terzo indipendente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